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39"/>
  </p:notesMasterIdLst>
  <p:sldIdLst>
    <p:sldId id="256" r:id="rId2"/>
    <p:sldId id="278" r:id="rId3"/>
    <p:sldId id="297" r:id="rId4"/>
    <p:sldId id="296" r:id="rId5"/>
    <p:sldId id="270" r:id="rId6"/>
    <p:sldId id="266" r:id="rId7"/>
    <p:sldId id="267" r:id="rId8"/>
    <p:sldId id="257" r:id="rId9"/>
    <p:sldId id="289" r:id="rId10"/>
    <p:sldId id="290" r:id="rId11"/>
    <p:sldId id="291" r:id="rId12"/>
    <p:sldId id="292" r:id="rId13"/>
    <p:sldId id="293" r:id="rId14"/>
    <p:sldId id="286" r:id="rId15"/>
    <p:sldId id="258" r:id="rId16"/>
    <p:sldId id="280" r:id="rId17"/>
    <p:sldId id="287" r:id="rId18"/>
    <p:sldId id="288" r:id="rId19"/>
    <p:sldId id="259" r:id="rId20"/>
    <p:sldId id="285" r:id="rId21"/>
    <p:sldId id="271" r:id="rId22"/>
    <p:sldId id="260" r:id="rId23"/>
    <p:sldId id="298" r:id="rId24"/>
    <p:sldId id="276" r:id="rId25"/>
    <p:sldId id="261" r:id="rId26"/>
    <p:sldId id="284" r:id="rId27"/>
    <p:sldId id="275" r:id="rId28"/>
    <p:sldId id="262" r:id="rId29"/>
    <p:sldId id="273" r:id="rId30"/>
    <p:sldId id="272" r:id="rId31"/>
    <p:sldId id="274" r:id="rId32"/>
    <p:sldId id="263" r:id="rId33"/>
    <p:sldId id="282" r:id="rId34"/>
    <p:sldId id="299" r:id="rId35"/>
    <p:sldId id="295" r:id="rId36"/>
    <p:sldId id="265" r:id="rId37"/>
    <p:sldId id="30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16" autoAdjust="0"/>
    <p:restoredTop sz="96272"/>
  </p:normalViewPr>
  <p:slideViewPr>
    <p:cSldViewPr snapToGrid="0" snapToObjects="1">
      <p:cViewPr varScale="1">
        <p:scale>
          <a:sx n="68" d="100"/>
          <a:sy n="68" d="100"/>
        </p:scale>
        <p:origin x="216" y="1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A6E82C-E782-487C-BAFA-A2D88C03F15C}"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37F60E75-7A12-4AB1-8A0B-84B32FBECC4A}">
      <dgm:prSet/>
      <dgm:spPr/>
      <dgm:t>
        <a:bodyPr/>
        <a:lstStyle/>
        <a:p>
          <a:r>
            <a:rPr lang="en-US"/>
            <a:t>BS in Applied Math from Rensselaer Polytechnic Institute</a:t>
          </a:r>
        </a:p>
      </dgm:t>
    </dgm:pt>
    <dgm:pt modelId="{072B3731-22E1-4119-AC63-FA7AFE049DA8}" type="parTrans" cxnId="{FD7DFECF-5BAD-4B39-8392-A48B88219440}">
      <dgm:prSet/>
      <dgm:spPr/>
      <dgm:t>
        <a:bodyPr/>
        <a:lstStyle/>
        <a:p>
          <a:endParaRPr lang="en-US"/>
        </a:p>
      </dgm:t>
    </dgm:pt>
    <dgm:pt modelId="{73C65A08-A7AA-47E2-B843-467284693B69}" type="sibTrans" cxnId="{FD7DFECF-5BAD-4B39-8392-A48B88219440}">
      <dgm:prSet/>
      <dgm:spPr/>
      <dgm:t>
        <a:bodyPr/>
        <a:lstStyle/>
        <a:p>
          <a:endParaRPr lang="en-US"/>
        </a:p>
      </dgm:t>
    </dgm:pt>
    <dgm:pt modelId="{CF4141D7-C9FC-4142-8E22-1409B52BB90B}">
      <dgm:prSet/>
      <dgm:spPr/>
      <dgm:t>
        <a:bodyPr/>
        <a:lstStyle/>
        <a:p>
          <a:r>
            <a:rPr lang="en-US"/>
            <a:t>Worked as a Data Analyst at Bloomberg LP &amp; JPMorgan Chase</a:t>
          </a:r>
        </a:p>
      </dgm:t>
    </dgm:pt>
    <dgm:pt modelId="{EBC4AC11-7E33-4AE7-B84E-0B321D765AF6}" type="parTrans" cxnId="{9DEFEC67-028C-46A3-9446-6459B7A8535F}">
      <dgm:prSet/>
      <dgm:spPr/>
      <dgm:t>
        <a:bodyPr/>
        <a:lstStyle/>
        <a:p>
          <a:endParaRPr lang="en-US"/>
        </a:p>
      </dgm:t>
    </dgm:pt>
    <dgm:pt modelId="{8787BBB4-39A0-4F12-BDE8-1310ECC44CE3}" type="sibTrans" cxnId="{9DEFEC67-028C-46A3-9446-6459B7A8535F}">
      <dgm:prSet/>
      <dgm:spPr/>
      <dgm:t>
        <a:bodyPr/>
        <a:lstStyle/>
        <a:p>
          <a:endParaRPr lang="en-US"/>
        </a:p>
      </dgm:t>
    </dgm:pt>
    <dgm:pt modelId="{956E9FE6-7477-4355-B92E-80423F906ADB}">
      <dgm:prSet/>
      <dgm:spPr/>
      <dgm:t>
        <a:bodyPr/>
        <a:lstStyle/>
        <a:p>
          <a:r>
            <a:rPr lang="en-US" dirty="0"/>
            <a:t>Incoming Associate Data Engineer</a:t>
          </a:r>
        </a:p>
      </dgm:t>
    </dgm:pt>
    <dgm:pt modelId="{EDD9BF87-F9B3-46B3-8D29-8CF1B6CFCBCE}" type="parTrans" cxnId="{AB686B4B-DB1E-403D-81A9-C58C8FCDACF6}">
      <dgm:prSet/>
      <dgm:spPr/>
      <dgm:t>
        <a:bodyPr/>
        <a:lstStyle/>
        <a:p>
          <a:endParaRPr lang="en-US"/>
        </a:p>
      </dgm:t>
    </dgm:pt>
    <dgm:pt modelId="{33FA5BB5-33EF-48E2-930C-BCCD3BB14E45}" type="sibTrans" cxnId="{AB686B4B-DB1E-403D-81A9-C58C8FCDACF6}">
      <dgm:prSet/>
      <dgm:spPr/>
      <dgm:t>
        <a:bodyPr/>
        <a:lstStyle/>
        <a:p>
          <a:endParaRPr lang="en-US"/>
        </a:p>
      </dgm:t>
    </dgm:pt>
    <dgm:pt modelId="{7AB16B60-5C21-2B47-8A42-D46FBD64C7FF}" type="pres">
      <dgm:prSet presAssocID="{46A6E82C-E782-487C-BAFA-A2D88C03F15C}" presName="vert0" presStyleCnt="0">
        <dgm:presLayoutVars>
          <dgm:dir/>
          <dgm:animOne val="branch"/>
          <dgm:animLvl val="lvl"/>
        </dgm:presLayoutVars>
      </dgm:prSet>
      <dgm:spPr/>
    </dgm:pt>
    <dgm:pt modelId="{72F051A0-BEFB-4F44-BB09-86C4DECF8F36}" type="pres">
      <dgm:prSet presAssocID="{37F60E75-7A12-4AB1-8A0B-84B32FBECC4A}" presName="thickLine" presStyleLbl="alignNode1" presStyleIdx="0" presStyleCnt="3"/>
      <dgm:spPr/>
    </dgm:pt>
    <dgm:pt modelId="{25CEAFF1-E855-4545-9DDA-14CE2DF4E2CD}" type="pres">
      <dgm:prSet presAssocID="{37F60E75-7A12-4AB1-8A0B-84B32FBECC4A}" presName="horz1" presStyleCnt="0"/>
      <dgm:spPr/>
    </dgm:pt>
    <dgm:pt modelId="{96F32446-F900-4247-B608-6C71064C3EED}" type="pres">
      <dgm:prSet presAssocID="{37F60E75-7A12-4AB1-8A0B-84B32FBECC4A}" presName="tx1" presStyleLbl="revTx" presStyleIdx="0" presStyleCnt="3"/>
      <dgm:spPr/>
    </dgm:pt>
    <dgm:pt modelId="{16D5C343-CE94-5048-97D0-6E7E8B6A4847}" type="pres">
      <dgm:prSet presAssocID="{37F60E75-7A12-4AB1-8A0B-84B32FBECC4A}" presName="vert1" presStyleCnt="0"/>
      <dgm:spPr/>
    </dgm:pt>
    <dgm:pt modelId="{DFD50AC6-1FF9-DF47-97F7-7E2FC649A4FE}" type="pres">
      <dgm:prSet presAssocID="{CF4141D7-C9FC-4142-8E22-1409B52BB90B}" presName="thickLine" presStyleLbl="alignNode1" presStyleIdx="1" presStyleCnt="3"/>
      <dgm:spPr/>
    </dgm:pt>
    <dgm:pt modelId="{49E06DDB-6FD7-3B43-A94E-AA6D6071B764}" type="pres">
      <dgm:prSet presAssocID="{CF4141D7-C9FC-4142-8E22-1409B52BB90B}" presName="horz1" presStyleCnt="0"/>
      <dgm:spPr/>
    </dgm:pt>
    <dgm:pt modelId="{963A559C-3EFA-FF4F-BE00-AF6162CF05D8}" type="pres">
      <dgm:prSet presAssocID="{CF4141D7-C9FC-4142-8E22-1409B52BB90B}" presName="tx1" presStyleLbl="revTx" presStyleIdx="1" presStyleCnt="3"/>
      <dgm:spPr/>
    </dgm:pt>
    <dgm:pt modelId="{7147E500-0C34-5A46-B789-0550244D58B8}" type="pres">
      <dgm:prSet presAssocID="{CF4141D7-C9FC-4142-8E22-1409B52BB90B}" presName="vert1" presStyleCnt="0"/>
      <dgm:spPr/>
    </dgm:pt>
    <dgm:pt modelId="{E75AAEB9-A92D-834B-82E2-3E3883F4F251}" type="pres">
      <dgm:prSet presAssocID="{956E9FE6-7477-4355-B92E-80423F906ADB}" presName="thickLine" presStyleLbl="alignNode1" presStyleIdx="2" presStyleCnt="3"/>
      <dgm:spPr/>
    </dgm:pt>
    <dgm:pt modelId="{036E032A-E00E-7248-A498-092388E818CE}" type="pres">
      <dgm:prSet presAssocID="{956E9FE6-7477-4355-B92E-80423F906ADB}" presName="horz1" presStyleCnt="0"/>
      <dgm:spPr/>
    </dgm:pt>
    <dgm:pt modelId="{18DB3933-A301-9140-B00D-76BAD838EEE3}" type="pres">
      <dgm:prSet presAssocID="{956E9FE6-7477-4355-B92E-80423F906ADB}" presName="tx1" presStyleLbl="revTx" presStyleIdx="2" presStyleCnt="3"/>
      <dgm:spPr/>
    </dgm:pt>
    <dgm:pt modelId="{C6BC810A-6E3F-B24E-86B2-9EE1F4121B8B}" type="pres">
      <dgm:prSet presAssocID="{956E9FE6-7477-4355-B92E-80423F906ADB}" presName="vert1" presStyleCnt="0"/>
      <dgm:spPr/>
    </dgm:pt>
  </dgm:ptLst>
  <dgm:cxnLst>
    <dgm:cxn modelId="{4ECA8425-CA40-9E42-A522-BCF13CF38FDA}" type="presOf" srcId="{46A6E82C-E782-487C-BAFA-A2D88C03F15C}" destId="{7AB16B60-5C21-2B47-8A42-D46FBD64C7FF}" srcOrd="0" destOrd="0" presId="urn:microsoft.com/office/officeart/2008/layout/LinedList"/>
    <dgm:cxn modelId="{22B33D2C-EC6D-D548-A323-38D404E1CC66}" type="presOf" srcId="{37F60E75-7A12-4AB1-8A0B-84B32FBECC4A}" destId="{96F32446-F900-4247-B608-6C71064C3EED}" srcOrd="0" destOrd="0" presId="urn:microsoft.com/office/officeart/2008/layout/LinedList"/>
    <dgm:cxn modelId="{AB686B4B-DB1E-403D-81A9-C58C8FCDACF6}" srcId="{46A6E82C-E782-487C-BAFA-A2D88C03F15C}" destId="{956E9FE6-7477-4355-B92E-80423F906ADB}" srcOrd="2" destOrd="0" parTransId="{EDD9BF87-F9B3-46B3-8D29-8CF1B6CFCBCE}" sibTransId="{33FA5BB5-33EF-48E2-930C-BCCD3BB14E45}"/>
    <dgm:cxn modelId="{9DEFEC67-028C-46A3-9446-6459B7A8535F}" srcId="{46A6E82C-E782-487C-BAFA-A2D88C03F15C}" destId="{CF4141D7-C9FC-4142-8E22-1409B52BB90B}" srcOrd="1" destOrd="0" parTransId="{EBC4AC11-7E33-4AE7-B84E-0B321D765AF6}" sibTransId="{8787BBB4-39A0-4F12-BDE8-1310ECC44CE3}"/>
    <dgm:cxn modelId="{D77D7C97-43DD-C646-95B1-C5467DCB1094}" type="presOf" srcId="{956E9FE6-7477-4355-B92E-80423F906ADB}" destId="{18DB3933-A301-9140-B00D-76BAD838EEE3}" srcOrd="0" destOrd="0" presId="urn:microsoft.com/office/officeart/2008/layout/LinedList"/>
    <dgm:cxn modelId="{D14044B8-AB79-4F41-91DE-8A313CF9211F}" type="presOf" srcId="{CF4141D7-C9FC-4142-8E22-1409B52BB90B}" destId="{963A559C-3EFA-FF4F-BE00-AF6162CF05D8}" srcOrd="0" destOrd="0" presId="urn:microsoft.com/office/officeart/2008/layout/LinedList"/>
    <dgm:cxn modelId="{FD7DFECF-5BAD-4B39-8392-A48B88219440}" srcId="{46A6E82C-E782-487C-BAFA-A2D88C03F15C}" destId="{37F60E75-7A12-4AB1-8A0B-84B32FBECC4A}" srcOrd="0" destOrd="0" parTransId="{072B3731-22E1-4119-AC63-FA7AFE049DA8}" sibTransId="{73C65A08-A7AA-47E2-B843-467284693B69}"/>
    <dgm:cxn modelId="{DB07E4EF-DEA6-CF43-9485-67FB0BF3582C}" type="presParOf" srcId="{7AB16B60-5C21-2B47-8A42-D46FBD64C7FF}" destId="{72F051A0-BEFB-4F44-BB09-86C4DECF8F36}" srcOrd="0" destOrd="0" presId="urn:microsoft.com/office/officeart/2008/layout/LinedList"/>
    <dgm:cxn modelId="{86C2909A-B893-8342-958D-B413FE67F238}" type="presParOf" srcId="{7AB16B60-5C21-2B47-8A42-D46FBD64C7FF}" destId="{25CEAFF1-E855-4545-9DDA-14CE2DF4E2CD}" srcOrd="1" destOrd="0" presId="urn:microsoft.com/office/officeart/2008/layout/LinedList"/>
    <dgm:cxn modelId="{79C5EBE6-CD55-7E41-BF4C-ABD6A99DF0A7}" type="presParOf" srcId="{25CEAFF1-E855-4545-9DDA-14CE2DF4E2CD}" destId="{96F32446-F900-4247-B608-6C71064C3EED}" srcOrd="0" destOrd="0" presId="urn:microsoft.com/office/officeart/2008/layout/LinedList"/>
    <dgm:cxn modelId="{0322F47E-648F-5A42-91BF-CF70C132F1BD}" type="presParOf" srcId="{25CEAFF1-E855-4545-9DDA-14CE2DF4E2CD}" destId="{16D5C343-CE94-5048-97D0-6E7E8B6A4847}" srcOrd="1" destOrd="0" presId="urn:microsoft.com/office/officeart/2008/layout/LinedList"/>
    <dgm:cxn modelId="{CE90A826-4500-D840-A86E-4B176C2E242E}" type="presParOf" srcId="{7AB16B60-5C21-2B47-8A42-D46FBD64C7FF}" destId="{DFD50AC6-1FF9-DF47-97F7-7E2FC649A4FE}" srcOrd="2" destOrd="0" presId="urn:microsoft.com/office/officeart/2008/layout/LinedList"/>
    <dgm:cxn modelId="{2FF1F395-9AA7-8F4D-9DCE-6DCF245C3A7A}" type="presParOf" srcId="{7AB16B60-5C21-2B47-8A42-D46FBD64C7FF}" destId="{49E06DDB-6FD7-3B43-A94E-AA6D6071B764}" srcOrd="3" destOrd="0" presId="urn:microsoft.com/office/officeart/2008/layout/LinedList"/>
    <dgm:cxn modelId="{E205C976-33A2-9146-9A3B-1A43E8C7AB21}" type="presParOf" srcId="{49E06DDB-6FD7-3B43-A94E-AA6D6071B764}" destId="{963A559C-3EFA-FF4F-BE00-AF6162CF05D8}" srcOrd="0" destOrd="0" presId="urn:microsoft.com/office/officeart/2008/layout/LinedList"/>
    <dgm:cxn modelId="{25B9FBFE-ADC6-5A4E-AB11-0403EB564411}" type="presParOf" srcId="{49E06DDB-6FD7-3B43-A94E-AA6D6071B764}" destId="{7147E500-0C34-5A46-B789-0550244D58B8}" srcOrd="1" destOrd="0" presId="urn:microsoft.com/office/officeart/2008/layout/LinedList"/>
    <dgm:cxn modelId="{D8B1B96C-9D8D-CD4B-8A96-24652462C280}" type="presParOf" srcId="{7AB16B60-5C21-2B47-8A42-D46FBD64C7FF}" destId="{E75AAEB9-A92D-834B-82E2-3E3883F4F251}" srcOrd="4" destOrd="0" presId="urn:microsoft.com/office/officeart/2008/layout/LinedList"/>
    <dgm:cxn modelId="{CB99B2A3-0818-C948-B19A-9C17F84E0BE9}" type="presParOf" srcId="{7AB16B60-5C21-2B47-8A42-D46FBD64C7FF}" destId="{036E032A-E00E-7248-A498-092388E818CE}" srcOrd="5" destOrd="0" presId="urn:microsoft.com/office/officeart/2008/layout/LinedList"/>
    <dgm:cxn modelId="{7D355583-4244-2F46-9478-66515A60913A}" type="presParOf" srcId="{036E032A-E00E-7248-A498-092388E818CE}" destId="{18DB3933-A301-9140-B00D-76BAD838EEE3}" srcOrd="0" destOrd="0" presId="urn:microsoft.com/office/officeart/2008/layout/LinedList"/>
    <dgm:cxn modelId="{DB260601-1BB9-424F-81DC-E6B684D4B5C5}" type="presParOf" srcId="{036E032A-E00E-7248-A498-092388E818CE}" destId="{C6BC810A-6E3F-B24E-86B2-9EE1F4121B8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215D87F-668C-4DFF-9746-A71E4B77482B}"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53581EA8-95B8-4D82-9640-86A4426A3A93}">
      <dgm:prSet/>
      <dgm:spPr/>
      <dgm:t>
        <a:bodyPr/>
        <a:lstStyle/>
        <a:p>
          <a:r>
            <a:rPr lang="en-US" dirty="0"/>
            <a:t>“GrabNGoInfo.com is a great machine learning tutorial website .”</a:t>
          </a:r>
        </a:p>
      </dgm:t>
    </dgm:pt>
    <dgm:pt modelId="{FA7EC0D8-2001-4FC9-A665-AEE275D2D7A4}" type="parTrans" cxnId="{C3008C5B-665F-4EBB-9407-DDA3BDB2BCAE}">
      <dgm:prSet/>
      <dgm:spPr/>
      <dgm:t>
        <a:bodyPr/>
        <a:lstStyle/>
        <a:p>
          <a:endParaRPr lang="en-US"/>
        </a:p>
      </dgm:t>
    </dgm:pt>
    <dgm:pt modelId="{229F246A-2BC1-4E7E-9BDD-79DAD1536C10}" type="sibTrans" cxnId="{C3008C5B-665F-4EBB-9407-DDA3BDB2BCAE}">
      <dgm:prSet/>
      <dgm:spPr/>
      <dgm:t>
        <a:bodyPr/>
        <a:lstStyle/>
        <a:p>
          <a:endParaRPr lang="en-US"/>
        </a:p>
      </dgm:t>
    </dgm:pt>
    <dgm:pt modelId="{AF906336-24E4-41BF-AE4B-BF2E356BB3F8}">
      <dgm:prSet/>
      <dgm:spPr/>
      <dgm:t>
        <a:bodyPr/>
        <a:lstStyle/>
        <a:p>
          <a:r>
            <a:rPr lang="en-US" dirty="0"/>
            <a:t>Score = 0.9895</a:t>
          </a:r>
        </a:p>
      </dgm:t>
    </dgm:pt>
    <dgm:pt modelId="{B9164D73-5A91-43CA-8BCC-F25AB8E59CB7}" type="parTrans" cxnId="{B3C81515-C58A-45CC-ABDB-76EFD007EBA5}">
      <dgm:prSet/>
      <dgm:spPr/>
      <dgm:t>
        <a:bodyPr/>
        <a:lstStyle/>
        <a:p>
          <a:endParaRPr lang="en-US"/>
        </a:p>
      </dgm:t>
    </dgm:pt>
    <dgm:pt modelId="{8FB0FA0D-03CF-4212-9DC5-17B9CAE60129}" type="sibTrans" cxnId="{B3C81515-C58A-45CC-ABDB-76EFD007EBA5}">
      <dgm:prSet/>
      <dgm:spPr/>
      <dgm:t>
        <a:bodyPr/>
        <a:lstStyle/>
        <a:p>
          <a:endParaRPr lang="en-US"/>
        </a:p>
      </dgm:t>
    </dgm:pt>
    <dgm:pt modelId="{9248538E-4003-4541-928E-18BCB91016F1}">
      <dgm:prSet/>
      <dgm:spPr/>
      <dgm:t>
        <a:bodyPr/>
        <a:lstStyle/>
        <a:p>
          <a:r>
            <a:rPr lang="en-US" dirty="0"/>
            <a:t>Flair classifies as positive</a:t>
          </a:r>
        </a:p>
      </dgm:t>
    </dgm:pt>
    <dgm:pt modelId="{8B36032F-892C-45E0-B031-0840A7798E0F}" type="parTrans" cxnId="{9B873B16-DEE3-4817-9E93-474842535CB6}">
      <dgm:prSet/>
      <dgm:spPr/>
      <dgm:t>
        <a:bodyPr/>
        <a:lstStyle/>
        <a:p>
          <a:endParaRPr lang="en-US"/>
        </a:p>
      </dgm:t>
    </dgm:pt>
    <dgm:pt modelId="{E8C49178-BED6-4C83-BCC1-83629C537039}" type="sibTrans" cxnId="{9B873B16-DEE3-4817-9E93-474842535CB6}">
      <dgm:prSet/>
      <dgm:spPr/>
      <dgm:t>
        <a:bodyPr/>
        <a:lstStyle/>
        <a:p>
          <a:endParaRPr lang="en-US"/>
        </a:p>
      </dgm:t>
    </dgm:pt>
    <dgm:pt modelId="{9043B0C4-1341-460D-B0B3-00610E09A8D5}" type="pres">
      <dgm:prSet presAssocID="{1215D87F-668C-4DFF-9746-A71E4B77482B}" presName="Name0" presStyleCnt="0">
        <dgm:presLayoutVars>
          <dgm:dir/>
          <dgm:animLvl val="lvl"/>
          <dgm:resizeHandles val="exact"/>
        </dgm:presLayoutVars>
      </dgm:prSet>
      <dgm:spPr/>
    </dgm:pt>
    <dgm:pt modelId="{36BB8396-2552-42E2-938B-2CFC973B0B1E}" type="pres">
      <dgm:prSet presAssocID="{53581EA8-95B8-4D82-9640-86A4426A3A93}" presName="composite" presStyleCnt="0"/>
      <dgm:spPr/>
    </dgm:pt>
    <dgm:pt modelId="{637F9E40-0B79-4B41-BF03-5C361FDBA9B2}" type="pres">
      <dgm:prSet presAssocID="{53581EA8-95B8-4D82-9640-86A4426A3A93}" presName="parTx" presStyleLbl="alignNode1" presStyleIdx="0" presStyleCnt="1" custScaleY="134445" custLinFactNeighborX="1093" custLinFactNeighborY="-36804">
        <dgm:presLayoutVars>
          <dgm:chMax val="0"/>
          <dgm:chPref val="0"/>
          <dgm:bulletEnabled val="1"/>
        </dgm:presLayoutVars>
      </dgm:prSet>
      <dgm:spPr/>
    </dgm:pt>
    <dgm:pt modelId="{1F3ABFD4-5EC9-4A43-8845-6C3B6B07CC6B}" type="pres">
      <dgm:prSet presAssocID="{53581EA8-95B8-4D82-9640-86A4426A3A93}" presName="desTx" presStyleLbl="alignAccFollowNode1" presStyleIdx="0" presStyleCnt="1" custScaleY="181266" custLinFactNeighborX="-749" custLinFactNeighborY="33277">
        <dgm:presLayoutVars>
          <dgm:bulletEnabled val="1"/>
        </dgm:presLayoutVars>
      </dgm:prSet>
      <dgm:spPr/>
    </dgm:pt>
  </dgm:ptLst>
  <dgm:cxnLst>
    <dgm:cxn modelId="{B3C81515-C58A-45CC-ABDB-76EFD007EBA5}" srcId="{53581EA8-95B8-4D82-9640-86A4426A3A93}" destId="{AF906336-24E4-41BF-AE4B-BF2E356BB3F8}" srcOrd="0" destOrd="0" parTransId="{B9164D73-5A91-43CA-8BCC-F25AB8E59CB7}" sibTransId="{8FB0FA0D-03CF-4212-9DC5-17B9CAE60129}"/>
    <dgm:cxn modelId="{9B873B16-DEE3-4817-9E93-474842535CB6}" srcId="{53581EA8-95B8-4D82-9640-86A4426A3A93}" destId="{9248538E-4003-4541-928E-18BCB91016F1}" srcOrd="1" destOrd="0" parTransId="{8B36032F-892C-45E0-B031-0840A7798E0F}" sibTransId="{E8C49178-BED6-4C83-BCC1-83629C537039}"/>
    <dgm:cxn modelId="{C3008C5B-665F-4EBB-9407-DDA3BDB2BCAE}" srcId="{1215D87F-668C-4DFF-9746-A71E4B77482B}" destId="{53581EA8-95B8-4D82-9640-86A4426A3A93}" srcOrd="0" destOrd="0" parTransId="{FA7EC0D8-2001-4FC9-A665-AEE275D2D7A4}" sibTransId="{229F246A-2BC1-4E7E-9BDD-79DAD1536C10}"/>
    <dgm:cxn modelId="{F54E6C6A-DAC4-4B24-BB1D-2DDFDB65ECF9}" type="presOf" srcId="{9248538E-4003-4541-928E-18BCB91016F1}" destId="{1F3ABFD4-5EC9-4A43-8845-6C3B6B07CC6B}" srcOrd="0" destOrd="1" presId="urn:microsoft.com/office/officeart/2005/8/layout/hList1"/>
    <dgm:cxn modelId="{A37A8192-7051-4DFD-8EFE-13F5B789AF45}" type="presOf" srcId="{AF906336-24E4-41BF-AE4B-BF2E356BB3F8}" destId="{1F3ABFD4-5EC9-4A43-8845-6C3B6B07CC6B}" srcOrd="0" destOrd="0" presId="urn:microsoft.com/office/officeart/2005/8/layout/hList1"/>
    <dgm:cxn modelId="{9D3F48DD-5E52-4F2F-A99C-0A7324E856DA}" type="presOf" srcId="{1215D87F-668C-4DFF-9746-A71E4B77482B}" destId="{9043B0C4-1341-460D-B0B3-00610E09A8D5}" srcOrd="0" destOrd="0" presId="urn:microsoft.com/office/officeart/2005/8/layout/hList1"/>
    <dgm:cxn modelId="{AA1994FA-43F8-40CE-A9F0-38F1AF64558E}" type="presOf" srcId="{53581EA8-95B8-4D82-9640-86A4426A3A93}" destId="{637F9E40-0B79-4B41-BF03-5C361FDBA9B2}" srcOrd="0" destOrd="0" presId="urn:microsoft.com/office/officeart/2005/8/layout/hList1"/>
    <dgm:cxn modelId="{8ED699F4-3B8B-4D9C-8387-94A40F809A2F}" type="presParOf" srcId="{9043B0C4-1341-460D-B0B3-00610E09A8D5}" destId="{36BB8396-2552-42E2-938B-2CFC973B0B1E}" srcOrd="0" destOrd="0" presId="urn:microsoft.com/office/officeart/2005/8/layout/hList1"/>
    <dgm:cxn modelId="{F1F7FC03-44B6-4A21-AAB5-A0FE00EE64A6}" type="presParOf" srcId="{36BB8396-2552-42E2-938B-2CFC973B0B1E}" destId="{637F9E40-0B79-4B41-BF03-5C361FDBA9B2}" srcOrd="0" destOrd="0" presId="urn:microsoft.com/office/officeart/2005/8/layout/hList1"/>
    <dgm:cxn modelId="{803FCB41-7A09-4BBA-A8CD-AA8FFABD537F}" type="presParOf" srcId="{36BB8396-2552-42E2-938B-2CFC973B0B1E}" destId="{1F3ABFD4-5EC9-4A43-8845-6C3B6B07CC6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2A3A9FF-FFFA-4406-A487-6922C9292125}" type="doc">
      <dgm:prSet loTypeId="urn:microsoft.com/office/officeart/2016/7/layout/LinearBlockProcessNumbered" loCatId="process" qsTypeId="urn:microsoft.com/office/officeart/2005/8/quickstyle/3d2" qsCatId="3D" csTypeId="urn:microsoft.com/office/officeart/2005/8/colors/accent1_2" csCatId="accent1" phldr="1"/>
      <dgm:spPr/>
      <dgm:t>
        <a:bodyPr/>
        <a:lstStyle/>
        <a:p>
          <a:endParaRPr lang="en-US"/>
        </a:p>
      </dgm:t>
    </dgm:pt>
    <dgm:pt modelId="{82F8E2C6-F3E3-4987-9228-92E87EC40D65}">
      <dgm:prSet/>
      <dgm:spPr/>
      <dgm:t>
        <a:bodyPr/>
        <a:lstStyle/>
        <a:p>
          <a:pPr>
            <a:lnSpc>
              <a:spcPct val="100000"/>
            </a:lnSpc>
          </a:pPr>
          <a:r>
            <a:rPr lang="en-US" dirty="0"/>
            <a:t>99.97% accuracy for negative sentiment</a:t>
          </a:r>
        </a:p>
      </dgm:t>
    </dgm:pt>
    <dgm:pt modelId="{6E405A06-809E-4440-B580-D4592E6CE849}" type="parTrans" cxnId="{649CC99A-5949-4AEA-85F3-FD641F455EAD}">
      <dgm:prSet/>
      <dgm:spPr/>
      <dgm:t>
        <a:bodyPr/>
        <a:lstStyle/>
        <a:p>
          <a:endParaRPr lang="en-US"/>
        </a:p>
      </dgm:t>
    </dgm:pt>
    <dgm:pt modelId="{475E4FFB-C2BF-4D39-A194-85B6CE0A5FAD}" type="sibTrans" cxnId="{649CC99A-5949-4AEA-85F3-FD641F455EAD}">
      <dgm:prSet phldrT="02"/>
      <dgm:spPr/>
      <dgm:t>
        <a:bodyPr/>
        <a:lstStyle/>
        <a:p>
          <a:endParaRPr lang="en-US" dirty="0"/>
        </a:p>
      </dgm:t>
    </dgm:pt>
    <dgm:pt modelId="{2D68D3BD-BD97-45A4-B87A-780DFD667658}">
      <dgm:prSet/>
      <dgm:spPr/>
      <dgm:t>
        <a:bodyPr/>
        <a:lstStyle/>
        <a:p>
          <a:pPr>
            <a:lnSpc>
              <a:spcPct val="100000"/>
            </a:lnSpc>
          </a:pPr>
          <a:r>
            <a:rPr lang="en-US" dirty="0"/>
            <a:t>99.73% accuracy for positive sentiment</a:t>
          </a:r>
        </a:p>
      </dgm:t>
    </dgm:pt>
    <dgm:pt modelId="{4A8FAFAA-F08E-4C6E-BF32-52A6ADA3C995}" type="sibTrans" cxnId="{9F75DBDB-9EF0-41FF-A44D-A0787942C53B}">
      <dgm:prSet phldrT="01"/>
      <dgm:spPr/>
      <dgm:t>
        <a:bodyPr/>
        <a:lstStyle/>
        <a:p>
          <a:endParaRPr lang="en-US" dirty="0"/>
        </a:p>
      </dgm:t>
    </dgm:pt>
    <dgm:pt modelId="{984690BD-5F51-4154-9C83-B04D1F0991F1}" type="parTrans" cxnId="{9F75DBDB-9EF0-41FF-A44D-A0787942C53B}">
      <dgm:prSet/>
      <dgm:spPr/>
      <dgm:t>
        <a:bodyPr/>
        <a:lstStyle/>
        <a:p>
          <a:endParaRPr lang="en-US"/>
        </a:p>
      </dgm:t>
    </dgm:pt>
    <dgm:pt modelId="{33741958-ED1C-49D4-A55E-C678124E7AE7}" type="pres">
      <dgm:prSet presAssocID="{22A3A9FF-FFFA-4406-A487-6922C9292125}" presName="Name0" presStyleCnt="0">
        <dgm:presLayoutVars>
          <dgm:animLvl val="lvl"/>
          <dgm:resizeHandles val="exact"/>
        </dgm:presLayoutVars>
      </dgm:prSet>
      <dgm:spPr/>
    </dgm:pt>
    <dgm:pt modelId="{C25C719E-CD6A-4161-96C1-CA8A3B5C3F0F}" type="pres">
      <dgm:prSet presAssocID="{2D68D3BD-BD97-45A4-B87A-780DFD667658}" presName="compositeNode" presStyleCnt="0">
        <dgm:presLayoutVars>
          <dgm:bulletEnabled val="1"/>
        </dgm:presLayoutVars>
      </dgm:prSet>
      <dgm:spPr/>
    </dgm:pt>
    <dgm:pt modelId="{F8DBA9F7-280C-47A2-867B-600D31E49F16}" type="pres">
      <dgm:prSet presAssocID="{2D68D3BD-BD97-45A4-B87A-780DFD667658}" presName="bgRect" presStyleLbl="alignNode1" presStyleIdx="0" presStyleCnt="2" custLinFactY="15456" custLinFactNeighborX="-25" custLinFactNeighborY="100000"/>
      <dgm:spPr/>
    </dgm:pt>
    <dgm:pt modelId="{9AFE052E-A739-4574-8A66-8DC1184BB979}" type="pres">
      <dgm:prSet presAssocID="{4A8FAFAA-F08E-4C6E-BF32-52A6ADA3C995}" presName="sibTransNodeRect" presStyleLbl="alignNode1" presStyleIdx="0" presStyleCnt="2" custFlipVert="1" custScaleY="4308">
        <dgm:presLayoutVars>
          <dgm:chMax val="0"/>
          <dgm:bulletEnabled val="1"/>
        </dgm:presLayoutVars>
      </dgm:prSet>
      <dgm:spPr/>
    </dgm:pt>
    <dgm:pt modelId="{631357C2-A020-4B19-8492-FC0E83350D4E}" type="pres">
      <dgm:prSet presAssocID="{2D68D3BD-BD97-45A4-B87A-780DFD667658}" presName="nodeRect" presStyleLbl="alignNode1" presStyleIdx="0" presStyleCnt="2">
        <dgm:presLayoutVars>
          <dgm:bulletEnabled val="1"/>
        </dgm:presLayoutVars>
      </dgm:prSet>
      <dgm:spPr/>
    </dgm:pt>
    <dgm:pt modelId="{A27B1F84-860C-4F00-9E64-E28ECA7FBC61}" type="pres">
      <dgm:prSet presAssocID="{4A8FAFAA-F08E-4C6E-BF32-52A6ADA3C995}" presName="sibTrans" presStyleCnt="0"/>
      <dgm:spPr/>
    </dgm:pt>
    <dgm:pt modelId="{2ABB78F1-7B5C-4AC4-AA1D-DA656E464B2F}" type="pres">
      <dgm:prSet presAssocID="{82F8E2C6-F3E3-4987-9228-92E87EC40D65}" presName="compositeNode" presStyleCnt="0">
        <dgm:presLayoutVars>
          <dgm:bulletEnabled val="1"/>
        </dgm:presLayoutVars>
      </dgm:prSet>
      <dgm:spPr/>
    </dgm:pt>
    <dgm:pt modelId="{FF36E90A-16A4-4775-B32E-433646289120}" type="pres">
      <dgm:prSet presAssocID="{82F8E2C6-F3E3-4987-9228-92E87EC40D65}" presName="bgRect" presStyleLbl="alignNode1" presStyleIdx="1" presStyleCnt="2"/>
      <dgm:spPr/>
    </dgm:pt>
    <dgm:pt modelId="{114A7169-3B89-47EE-BAE5-08166D6B7270}" type="pres">
      <dgm:prSet presAssocID="{475E4FFB-C2BF-4D39-A194-85B6CE0A5FAD}" presName="sibTransNodeRect" presStyleLbl="alignNode1" presStyleIdx="1" presStyleCnt="2">
        <dgm:presLayoutVars>
          <dgm:chMax val="0"/>
          <dgm:bulletEnabled val="1"/>
        </dgm:presLayoutVars>
      </dgm:prSet>
      <dgm:spPr/>
    </dgm:pt>
    <dgm:pt modelId="{F84937B5-6278-4842-A7EB-9891EE9E37D8}" type="pres">
      <dgm:prSet presAssocID="{82F8E2C6-F3E3-4987-9228-92E87EC40D65}" presName="nodeRect" presStyleLbl="alignNode1" presStyleIdx="1" presStyleCnt="2">
        <dgm:presLayoutVars>
          <dgm:bulletEnabled val="1"/>
        </dgm:presLayoutVars>
      </dgm:prSet>
      <dgm:spPr/>
    </dgm:pt>
  </dgm:ptLst>
  <dgm:cxnLst>
    <dgm:cxn modelId="{51751B38-51BB-4F9F-8F33-BC5B70BA3741}" type="presOf" srcId="{475E4FFB-C2BF-4D39-A194-85B6CE0A5FAD}" destId="{114A7169-3B89-47EE-BAE5-08166D6B7270}" srcOrd="0" destOrd="0" presId="urn:microsoft.com/office/officeart/2016/7/layout/LinearBlockProcessNumbered"/>
    <dgm:cxn modelId="{220BF73D-B7BC-4B2C-88C4-9FD7DDEE92BB}" type="presOf" srcId="{2D68D3BD-BD97-45A4-B87A-780DFD667658}" destId="{631357C2-A020-4B19-8492-FC0E83350D4E}" srcOrd="1" destOrd="0" presId="urn:microsoft.com/office/officeart/2016/7/layout/LinearBlockProcessNumbered"/>
    <dgm:cxn modelId="{F8F3618F-3597-4A9F-B36C-2443DA6947FA}" type="presOf" srcId="{82F8E2C6-F3E3-4987-9228-92E87EC40D65}" destId="{FF36E90A-16A4-4775-B32E-433646289120}" srcOrd="0" destOrd="0" presId="urn:microsoft.com/office/officeart/2016/7/layout/LinearBlockProcessNumbered"/>
    <dgm:cxn modelId="{7DA9AE96-97DB-4C4D-96F7-5A296EA87F23}" type="presOf" srcId="{82F8E2C6-F3E3-4987-9228-92E87EC40D65}" destId="{F84937B5-6278-4842-A7EB-9891EE9E37D8}" srcOrd="1" destOrd="0" presId="urn:microsoft.com/office/officeart/2016/7/layout/LinearBlockProcessNumbered"/>
    <dgm:cxn modelId="{649CC99A-5949-4AEA-85F3-FD641F455EAD}" srcId="{22A3A9FF-FFFA-4406-A487-6922C9292125}" destId="{82F8E2C6-F3E3-4987-9228-92E87EC40D65}" srcOrd="1" destOrd="0" parTransId="{6E405A06-809E-4440-B580-D4592E6CE849}" sibTransId="{475E4FFB-C2BF-4D39-A194-85B6CE0A5FAD}"/>
    <dgm:cxn modelId="{D378C0AD-F071-4448-BD1F-A04947EE3A3C}" type="presOf" srcId="{22A3A9FF-FFFA-4406-A487-6922C9292125}" destId="{33741958-ED1C-49D4-A55E-C678124E7AE7}" srcOrd="0" destOrd="0" presId="urn:microsoft.com/office/officeart/2016/7/layout/LinearBlockProcessNumbered"/>
    <dgm:cxn modelId="{30B59EB7-B7EF-4A1D-ADA1-EF1EBC2A8CDD}" type="presOf" srcId="{4A8FAFAA-F08E-4C6E-BF32-52A6ADA3C995}" destId="{9AFE052E-A739-4574-8A66-8DC1184BB979}" srcOrd="0" destOrd="0" presId="urn:microsoft.com/office/officeart/2016/7/layout/LinearBlockProcessNumbered"/>
    <dgm:cxn modelId="{052083CC-60CB-4092-AF17-7E31B439FE27}" type="presOf" srcId="{2D68D3BD-BD97-45A4-B87A-780DFD667658}" destId="{F8DBA9F7-280C-47A2-867B-600D31E49F16}" srcOrd="0" destOrd="0" presId="urn:microsoft.com/office/officeart/2016/7/layout/LinearBlockProcessNumbered"/>
    <dgm:cxn modelId="{9F75DBDB-9EF0-41FF-A44D-A0787942C53B}" srcId="{22A3A9FF-FFFA-4406-A487-6922C9292125}" destId="{2D68D3BD-BD97-45A4-B87A-780DFD667658}" srcOrd="0" destOrd="0" parTransId="{984690BD-5F51-4154-9C83-B04D1F0991F1}" sibTransId="{4A8FAFAA-F08E-4C6E-BF32-52A6ADA3C995}"/>
    <dgm:cxn modelId="{6A169A5A-7969-45D1-8861-5DDD982C0AE8}" type="presParOf" srcId="{33741958-ED1C-49D4-A55E-C678124E7AE7}" destId="{C25C719E-CD6A-4161-96C1-CA8A3B5C3F0F}" srcOrd="0" destOrd="0" presId="urn:microsoft.com/office/officeart/2016/7/layout/LinearBlockProcessNumbered"/>
    <dgm:cxn modelId="{ACA45764-95C2-4EB3-AB0D-D59371B3BC25}" type="presParOf" srcId="{C25C719E-CD6A-4161-96C1-CA8A3B5C3F0F}" destId="{F8DBA9F7-280C-47A2-867B-600D31E49F16}" srcOrd="0" destOrd="0" presId="urn:microsoft.com/office/officeart/2016/7/layout/LinearBlockProcessNumbered"/>
    <dgm:cxn modelId="{5AD167C1-AC3A-4747-8873-69D5A34F9EFF}" type="presParOf" srcId="{C25C719E-CD6A-4161-96C1-CA8A3B5C3F0F}" destId="{9AFE052E-A739-4574-8A66-8DC1184BB979}" srcOrd="1" destOrd="0" presId="urn:microsoft.com/office/officeart/2016/7/layout/LinearBlockProcessNumbered"/>
    <dgm:cxn modelId="{DE86011C-912A-4C7F-A16A-302090B64C07}" type="presParOf" srcId="{C25C719E-CD6A-4161-96C1-CA8A3B5C3F0F}" destId="{631357C2-A020-4B19-8492-FC0E83350D4E}" srcOrd="2" destOrd="0" presId="urn:microsoft.com/office/officeart/2016/7/layout/LinearBlockProcessNumbered"/>
    <dgm:cxn modelId="{8F25E803-BE75-4C69-B253-220A65F28660}" type="presParOf" srcId="{33741958-ED1C-49D4-A55E-C678124E7AE7}" destId="{A27B1F84-860C-4F00-9E64-E28ECA7FBC61}" srcOrd="1" destOrd="0" presId="urn:microsoft.com/office/officeart/2016/7/layout/LinearBlockProcessNumbered"/>
    <dgm:cxn modelId="{501396C8-466C-46E7-841E-0292EC642DCF}" type="presParOf" srcId="{33741958-ED1C-49D4-A55E-C678124E7AE7}" destId="{2ABB78F1-7B5C-4AC4-AA1D-DA656E464B2F}" srcOrd="2" destOrd="0" presId="urn:microsoft.com/office/officeart/2016/7/layout/LinearBlockProcessNumbered"/>
    <dgm:cxn modelId="{B3A27DD8-869D-4C1C-9EC0-02B2BE5DC7F5}" type="presParOf" srcId="{2ABB78F1-7B5C-4AC4-AA1D-DA656E464B2F}" destId="{FF36E90A-16A4-4775-B32E-433646289120}" srcOrd="0" destOrd="0" presId="urn:microsoft.com/office/officeart/2016/7/layout/LinearBlockProcessNumbered"/>
    <dgm:cxn modelId="{C9A95C72-A3E3-49F4-934A-3FCD2FFD5174}" type="presParOf" srcId="{2ABB78F1-7B5C-4AC4-AA1D-DA656E464B2F}" destId="{114A7169-3B89-47EE-BAE5-08166D6B7270}" srcOrd="1" destOrd="0" presId="urn:microsoft.com/office/officeart/2016/7/layout/LinearBlockProcessNumbered"/>
    <dgm:cxn modelId="{CDAFE4F5-69D5-4A46-8718-71FD5C642E7F}" type="presParOf" srcId="{2ABB78F1-7B5C-4AC4-AA1D-DA656E464B2F}" destId="{F84937B5-6278-4842-A7EB-9891EE9E37D8}"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B7A9EDC-E62E-443B-97C7-85982C83D52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D227E24-E370-4687-AD3E-C14D2E7378E4}">
      <dgm:prSet/>
      <dgm:spPr/>
      <dgm:t>
        <a:bodyPr/>
        <a:lstStyle/>
        <a:p>
          <a:r>
            <a:rPr lang="en-US"/>
            <a:t>It’s a beautiful day.</a:t>
          </a:r>
        </a:p>
      </dgm:t>
    </dgm:pt>
    <dgm:pt modelId="{62955026-4E4A-449C-927C-B3EDA52951DC}" type="parTrans" cxnId="{3580261F-ED54-4A4E-BAFE-D7CCF5C83DF6}">
      <dgm:prSet/>
      <dgm:spPr/>
      <dgm:t>
        <a:bodyPr/>
        <a:lstStyle/>
        <a:p>
          <a:endParaRPr lang="en-US"/>
        </a:p>
      </dgm:t>
    </dgm:pt>
    <dgm:pt modelId="{9640730F-7EA6-4ECF-9A18-78860C81FC8E}" type="sibTrans" cxnId="{3580261F-ED54-4A4E-BAFE-D7CCF5C83DF6}">
      <dgm:prSet/>
      <dgm:spPr/>
      <dgm:t>
        <a:bodyPr/>
        <a:lstStyle/>
        <a:p>
          <a:endParaRPr lang="en-US"/>
        </a:p>
      </dgm:t>
    </dgm:pt>
    <dgm:pt modelId="{EC584E46-F162-43E7-AE57-54FF864EA396}">
      <dgm:prSet/>
      <dgm:spPr/>
      <dgm:t>
        <a:bodyPr/>
        <a:lstStyle/>
        <a:p>
          <a:pPr algn="ctr">
            <a:buNone/>
          </a:pPr>
          <a:r>
            <a:rPr lang="en-US" dirty="0"/>
            <a:t>Polarity: 0.85</a:t>
          </a:r>
        </a:p>
      </dgm:t>
    </dgm:pt>
    <dgm:pt modelId="{443C898F-9825-4141-8913-FDD79CB9FA90}" type="parTrans" cxnId="{7C554A0A-65BF-43E8-B8DA-544FC0552A1D}">
      <dgm:prSet/>
      <dgm:spPr/>
      <dgm:t>
        <a:bodyPr/>
        <a:lstStyle/>
        <a:p>
          <a:endParaRPr lang="en-US"/>
        </a:p>
      </dgm:t>
    </dgm:pt>
    <dgm:pt modelId="{08395CA7-20BD-4B81-AF37-0FD7DB5971F8}" type="sibTrans" cxnId="{7C554A0A-65BF-43E8-B8DA-544FC0552A1D}">
      <dgm:prSet/>
      <dgm:spPr/>
      <dgm:t>
        <a:bodyPr/>
        <a:lstStyle/>
        <a:p>
          <a:endParaRPr lang="en-US"/>
        </a:p>
      </dgm:t>
    </dgm:pt>
    <dgm:pt modelId="{59F0AF56-CB9D-48DC-B7E3-A9A294CF0D68}">
      <dgm:prSet/>
      <dgm:spPr/>
      <dgm:t>
        <a:bodyPr/>
        <a:lstStyle/>
        <a:p>
          <a:r>
            <a:rPr lang="en-US" dirty="0"/>
            <a:t>The movie is badly directed.</a:t>
          </a:r>
        </a:p>
      </dgm:t>
    </dgm:pt>
    <dgm:pt modelId="{D45F4620-4C5F-4172-B319-C63EB49CAA5C}" type="parTrans" cxnId="{CF1E9E03-B970-4D1C-B98E-76D587ABB3BB}">
      <dgm:prSet/>
      <dgm:spPr/>
      <dgm:t>
        <a:bodyPr/>
        <a:lstStyle/>
        <a:p>
          <a:endParaRPr lang="en-US"/>
        </a:p>
      </dgm:t>
    </dgm:pt>
    <dgm:pt modelId="{498141CE-C60C-452E-8432-C58C32E1CB03}" type="sibTrans" cxnId="{CF1E9E03-B970-4D1C-B98E-76D587ABB3BB}">
      <dgm:prSet/>
      <dgm:spPr/>
      <dgm:t>
        <a:bodyPr/>
        <a:lstStyle/>
        <a:p>
          <a:endParaRPr lang="en-US"/>
        </a:p>
      </dgm:t>
    </dgm:pt>
    <dgm:pt modelId="{64BFAA19-E889-4B46-8EF5-EB6540445B36}">
      <dgm:prSet/>
      <dgm:spPr/>
      <dgm:t>
        <a:bodyPr/>
        <a:lstStyle/>
        <a:p>
          <a:pPr algn="ctr">
            <a:buNone/>
          </a:pPr>
          <a:r>
            <a:rPr lang="en-US" dirty="0"/>
            <a:t>Polarity: -0.69</a:t>
          </a:r>
        </a:p>
      </dgm:t>
    </dgm:pt>
    <dgm:pt modelId="{3BABB9FC-07E6-4940-9EBA-61D868BA3181}" type="parTrans" cxnId="{8250252B-F798-49E2-BB41-C20BB899359B}">
      <dgm:prSet/>
      <dgm:spPr/>
      <dgm:t>
        <a:bodyPr/>
        <a:lstStyle/>
        <a:p>
          <a:endParaRPr lang="en-US"/>
        </a:p>
      </dgm:t>
    </dgm:pt>
    <dgm:pt modelId="{808459F4-0DF1-4A6F-BF7D-CD21D950AABB}" type="sibTrans" cxnId="{8250252B-F798-49E2-BB41-C20BB899359B}">
      <dgm:prSet/>
      <dgm:spPr/>
      <dgm:t>
        <a:bodyPr/>
        <a:lstStyle/>
        <a:p>
          <a:endParaRPr lang="en-US"/>
        </a:p>
      </dgm:t>
    </dgm:pt>
    <dgm:pt modelId="{D00DF0CF-E88A-405C-8A80-561C058C0AE3}">
      <dgm:prSet/>
      <dgm:spPr/>
      <dgm:t>
        <a:bodyPr/>
        <a:lstStyle/>
        <a:p>
          <a:r>
            <a:rPr lang="en-US"/>
            <a:t>The weather today is pleasant</a:t>
          </a:r>
        </a:p>
      </dgm:t>
    </dgm:pt>
    <dgm:pt modelId="{0C0772C8-C169-4123-812A-F2D68FA54FBB}" type="parTrans" cxnId="{F8F017A5-5A44-4BFA-8E33-0DF32AA1D5A3}">
      <dgm:prSet/>
      <dgm:spPr/>
      <dgm:t>
        <a:bodyPr/>
        <a:lstStyle/>
        <a:p>
          <a:endParaRPr lang="en-US"/>
        </a:p>
      </dgm:t>
    </dgm:pt>
    <dgm:pt modelId="{BF18C04D-B9D8-4781-8AA4-F3C206AF9CF7}" type="sibTrans" cxnId="{F8F017A5-5A44-4BFA-8E33-0DF32AA1D5A3}">
      <dgm:prSet/>
      <dgm:spPr/>
      <dgm:t>
        <a:bodyPr/>
        <a:lstStyle/>
        <a:p>
          <a:endParaRPr lang="en-US"/>
        </a:p>
      </dgm:t>
    </dgm:pt>
    <dgm:pt modelId="{2B60D3BD-94C3-4305-BE33-5187E480E225}">
      <dgm:prSet/>
      <dgm:spPr/>
      <dgm:t>
        <a:bodyPr/>
        <a:lstStyle/>
        <a:p>
          <a:pPr algn="ctr">
            <a:buNone/>
          </a:pPr>
          <a:r>
            <a:rPr lang="en-US" dirty="0"/>
            <a:t>Polarity: 0.73</a:t>
          </a:r>
        </a:p>
      </dgm:t>
    </dgm:pt>
    <dgm:pt modelId="{74E44676-31DB-4572-8DE1-950BC82DBCD6}" type="parTrans" cxnId="{10B4F341-FE8B-4530-81EB-B6787CA54B14}">
      <dgm:prSet/>
      <dgm:spPr/>
      <dgm:t>
        <a:bodyPr/>
        <a:lstStyle/>
        <a:p>
          <a:endParaRPr lang="en-US"/>
        </a:p>
      </dgm:t>
    </dgm:pt>
    <dgm:pt modelId="{5FDC5857-7D8A-4C00-B7B1-C97C80852866}" type="sibTrans" cxnId="{10B4F341-FE8B-4530-81EB-B6787CA54B14}">
      <dgm:prSet/>
      <dgm:spPr/>
      <dgm:t>
        <a:bodyPr/>
        <a:lstStyle/>
        <a:p>
          <a:endParaRPr lang="en-US"/>
        </a:p>
      </dgm:t>
    </dgm:pt>
    <dgm:pt modelId="{E6C6C83E-0B0E-B14E-95A2-0074D3997C48}">
      <dgm:prSet/>
      <dgm:spPr/>
      <dgm:t>
        <a:bodyPr/>
        <a:lstStyle/>
        <a:p>
          <a:pPr algn="ctr">
            <a:buNone/>
          </a:pPr>
          <a:r>
            <a:rPr lang="en-US" dirty="0"/>
            <a:t>Positive</a:t>
          </a:r>
        </a:p>
      </dgm:t>
    </dgm:pt>
    <dgm:pt modelId="{CD8151FB-EE42-5747-B2FF-EF457861A1FE}" type="parTrans" cxnId="{AB56F390-B7D8-CA46-B970-8EABEF9FC8AF}">
      <dgm:prSet/>
      <dgm:spPr/>
      <dgm:t>
        <a:bodyPr/>
        <a:lstStyle/>
        <a:p>
          <a:endParaRPr lang="en-US"/>
        </a:p>
      </dgm:t>
    </dgm:pt>
    <dgm:pt modelId="{F7FB83D0-A95D-444D-A885-8BADD1893946}" type="sibTrans" cxnId="{AB56F390-B7D8-CA46-B970-8EABEF9FC8AF}">
      <dgm:prSet/>
      <dgm:spPr/>
      <dgm:t>
        <a:bodyPr/>
        <a:lstStyle/>
        <a:p>
          <a:endParaRPr lang="en-US"/>
        </a:p>
      </dgm:t>
    </dgm:pt>
    <dgm:pt modelId="{FFF62CD8-55CD-B94E-A14D-6A01D2936EF7}">
      <dgm:prSet/>
      <dgm:spPr/>
      <dgm:t>
        <a:bodyPr/>
        <a:lstStyle/>
        <a:p>
          <a:pPr algn="ctr">
            <a:buNone/>
          </a:pPr>
          <a:r>
            <a:rPr lang="en-US" dirty="0"/>
            <a:t>Negative</a:t>
          </a:r>
        </a:p>
      </dgm:t>
    </dgm:pt>
    <dgm:pt modelId="{B933E78A-E398-6448-8296-418E4B4713CE}" type="parTrans" cxnId="{DD576F59-3351-3541-8BF1-6F4A079B2986}">
      <dgm:prSet/>
      <dgm:spPr/>
      <dgm:t>
        <a:bodyPr/>
        <a:lstStyle/>
        <a:p>
          <a:endParaRPr lang="en-US"/>
        </a:p>
      </dgm:t>
    </dgm:pt>
    <dgm:pt modelId="{6B4DA8A1-DB05-9341-A804-B779ACCD4EE9}" type="sibTrans" cxnId="{DD576F59-3351-3541-8BF1-6F4A079B2986}">
      <dgm:prSet/>
      <dgm:spPr/>
      <dgm:t>
        <a:bodyPr/>
        <a:lstStyle/>
        <a:p>
          <a:endParaRPr lang="en-US"/>
        </a:p>
      </dgm:t>
    </dgm:pt>
    <dgm:pt modelId="{8B028277-8809-504D-8621-E487EBD28F97}">
      <dgm:prSet/>
      <dgm:spPr/>
      <dgm:t>
        <a:bodyPr/>
        <a:lstStyle/>
        <a:p>
          <a:pPr algn="ctr">
            <a:buNone/>
          </a:pPr>
          <a:r>
            <a:rPr lang="en-US" dirty="0"/>
            <a:t>Positive</a:t>
          </a:r>
        </a:p>
      </dgm:t>
    </dgm:pt>
    <dgm:pt modelId="{2B03A8E7-F465-0149-A7D7-DC71AE53DF5D}" type="parTrans" cxnId="{0065DDF1-DF5F-7846-936D-946DC36FE9B8}">
      <dgm:prSet/>
      <dgm:spPr/>
      <dgm:t>
        <a:bodyPr/>
        <a:lstStyle/>
        <a:p>
          <a:endParaRPr lang="en-US"/>
        </a:p>
      </dgm:t>
    </dgm:pt>
    <dgm:pt modelId="{ED653063-E4D2-F24D-98AF-2A57DDCE6A69}" type="sibTrans" cxnId="{0065DDF1-DF5F-7846-936D-946DC36FE9B8}">
      <dgm:prSet/>
      <dgm:spPr/>
      <dgm:t>
        <a:bodyPr/>
        <a:lstStyle/>
        <a:p>
          <a:endParaRPr lang="en-US"/>
        </a:p>
      </dgm:t>
    </dgm:pt>
    <dgm:pt modelId="{C250F5C1-2982-014E-8CF5-BD7F4681651F}" type="pres">
      <dgm:prSet presAssocID="{4B7A9EDC-E62E-443B-97C7-85982C83D527}" presName="Name0" presStyleCnt="0">
        <dgm:presLayoutVars>
          <dgm:dir/>
          <dgm:animLvl val="lvl"/>
          <dgm:resizeHandles val="exact"/>
        </dgm:presLayoutVars>
      </dgm:prSet>
      <dgm:spPr/>
    </dgm:pt>
    <dgm:pt modelId="{A79C8ED5-DA91-A344-AA90-E7D606D86CF7}" type="pres">
      <dgm:prSet presAssocID="{9D227E24-E370-4687-AD3E-C14D2E7378E4}" presName="composite" presStyleCnt="0"/>
      <dgm:spPr/>
    </dgm:pt>
    <dgm:pt modelId="{8FA185B9-9E3E-2243-A24A-15A431B57725}" type="pres">
      <dgm:prSet presAssocID="{9D227E24-E370-4687-AD3E-C14D2E7378E4}" presName="parTx" presStyleLbl="alignNode1" presStyleIdx="0" presStyleCnt="3">
        <dgm:presLayoutVars>
          <dgm:chMax val="0"/>
          <dgm:chPref val="0"/>
          <dgm:bulletEnabled val="1"/>
        </dgm:presLayoutVars>
      </dgm:prSet>
      <dgm:spPr/>
    </dgm:pt>
    <dgm:pt modelId="{0A5D0621-5DE6-7C4D-9656-587536F18EB7}" type="pres">
      <dgm:prSet presAssocID="{9D227E24-E370-4687-AD3E-C14D2E7378E4}" presName="desTx" presStyleLbl="alignAccFollowNode1" presStyleIdx="0" presStyleCnt="3">
        <dgm:presLayoutVars>
          <dgm:bulletEnabled val="1"/>
        </dgm:presLayoutVars>
      </dgm:prSet>
      <dgm:spPr/>
    </dgm:pt>
    <dgm:pt modelId="{1CC7F941-4412-2E41-9558-C752840106D6}" type="pres">
      <dgm:prSet presAssocID="{9640730F-7EA6-4ECF-9A18-78860C81FC8E}" presName="space" presStyleCnt="0"/>
      <dgm:spPr/>
    </dgm:pt>
    <dgm:pt modelId="{F1A92328-267E-964C-8AEE-E7D43DC41CA3}" type="pres">
      <dgm:prSet presAssocID="{59F0AF56-CB9D-48DC-B7E3-A9A294CF0D68}" presName="composite" presStyleCnt="0"/>
      <dgm:spPr/>
    </dgm:pt>
    <dgm:pt modelId="{7A7DCBE1-2DE0-7043-9B67-BC1AD1716D54}" type="pres">
      <dgm:prSet presAssocID="{59F0AF56-CB9D-48DC-B7E3-A9A294CF0D68}" presName="parTx" presStyleLbl="alignNode1" presStyleIdx="1" presStyleCnt="3">
        <dgm:presLayoutVars>
          <dgm:chMax val="0"/>
          <dgm:chPref val="0"/>
          <dgm:bulletEnabled val="1"/>
        </dgm:presLayoutVars>
      </dgm:prSet>
      <dgm:spPr/>
    </dgm:pt>
    <dgm:pt modelId="{706A9DEE-67C7-774B-980C-3E87BA117F8F}" type="pres">
      <dgm:prSet presAssocID="{59F0AF56-CB9D-48DC-B7E3-A9A294CF0D68}" presName="desTx" presStyleLbl="alignAccFollowNode1" presStyleIdx="1" presStyleCnt="3">
        <dgm:presLayoutVars>
          <dgm:bulletEnabled val="1"/>
        </dgm:presLayoutVars>
      </dgm:prSet>
      <dgm:spPr/>
    </dgm:pt>
    <dgm:pt modelId="{B03276E9-3AE7-C94C-9C49-EC4FCCA670EF}" type="pres">
      <dgm:prSet presAssocID="{498141CE-C60C-452E-8432-C58C32E1CB03}" presName="space" presStyleCnt="0"/>
      <dgm:spPr/>
    </dgm:pt>
    <dgm:pt modelId="{1E0B693B-E7F7-1449-A2E2-21CF099F124B}" type="pres">
      <dgm:prSet presAssocID="{D00DF0CF-E88A-405C-8A80-561C058C0AE3}" presName="composite" presStyleCnt="0"/>
      <dgm:spPr/>
    </dgm:pt>
    <dgm:pt modelId="{A1AB050E-5155-1E47-B5A3-B27C89CBB6EF}" type="pres">
      <dgm:prSet presAssocID="{D00DF0CF-E88A-405C-8A80-561C058C0AE3}" presName="parTx" presStyleLbl="alignNode1" presStyleIdx="2" presStyleCnt="3">
        <dgm:presLayoutVars>
          <dgm:chMax val="0"/>
          <dgm:chPref val="0"/>
          <dgm:bulletEnabled val="1"/>
        </dgm:presLayoutVars>
      </dgm:prSet>
      <dgm:spPr/>
    </dgm:pt>
    <dgm:pt modelId="{B82BEAFD-B7BA-F24D-975C-822AFA2D0EC2}" type="pres">
      <dgm:prSet presAssocID="{D00DF0CF-E88A-405C-8A80-561C058C0AE3}" presName="desTx" presStyleLbl="alignAccFollowNode1" presStyleIdx="2" presStyleCnt="3">
        <dgm:presLayoutVars>
          <dgm:bulletEnabled val="1"/>
        </dgm:presLayoutVars>
      </dgm:prSet>
      <dgm:spPr/>
    </dgm:pt>
  </dgm:ptLst>
  <dgm:cxnLst>
    <dgm:cxn modelId="{CF1E9E03-B970-4D1C-B98E-76D587ABB3BB}" srcId="{4B7A9EDC-E62E-443B-97C7-85982C83D527}" destId="{59F0AF56-CB9D-48DC-B7E3-A9A294CF0D68}" srcOrd="1" destOrd="0" parTransId="{D45F4620-4C5F-4172-B319-C63EB49CAA5C}" sibTransId="{498141CE-C60C-452E-8432-C58C32E1CB03}"/>
    <dgm:cxn modelId="{7C554A0A-65BF-43E8-B8DA-544FC0552A1D}" srcId="{9D227E24-E370-4687-AD3E-C14D2E7378E4}" destId="{EC584E46-F162-43E7-AE57-54FF864EA396}" srcOrd="0" destOrd="0" parTransId="{443C898F-9825-4141-8913-FDD79CB9FA90}" sibTransId="{08395CA7-20BD-4B81-AF37-0FD7DB5971F8}"/>
    <dgm:cxn modelId="{2E8AE210-CCC6-E84E-BB13-B69755C9F141}" type="presOf" srcId="{59F0AF56-CB9D-48DC-B7E3-A9A294CF0D68}" destId="{7A7DCBE1-2DE0-7043-9B67-BC1AD1716D54}" srcOrd="0" destOrd="0" presId="urn:microsoft.com/office/officeart/2005/8/layout/hList1"/>
    <dgm:cxn modelId="{3580261F-ED54-4A4E-BAFE-D7CCF5C83DF6}" srcId="{4B7A9EDC-E62E-443B-97C7-85982C83D527}" destId="{9D227E24-E370-4687-AD3E-C14D2E7378E4}" srcOrd="0" destOrd="0" parTransId="{62955026-4E4A-449C-927C-B3EDA52951DC}" sibTransId="{9640730F-7EA6-4ECF-9A18-78860C81FC8E}"/>
    <dgm:cxn modelId="{8250252B-F798-49E2-BB41-C20BB899359B}" srcId="{59F0AF56-CB9D-48DC-B7E3-A9A294CF0D68}" destId="{64BFAA19-E889-4B46-8EF5-EB6540445B36}" srcOrd="0" destOrd="0" parTransId="{3BABB9FC-07E6-4940-9EBA-61D868BA3181}" sibTransId="{808459F4-0DF1-4A6F-BF7D-CD21D950AABB}"/>
    <dgm:cxn modelId="{10B4F341-FE8B-4530-81EB-B6787CA54B14}" srcId="{D00DF0CF-E88A-405C-8A80-561C058C0AE3}" destId="{2B60D3BD-94C3-4305-BE33-5187E480E225}" srcOrd="0" destOrd="0" parTransId="{74E44676-31DB-4572-8DE1-950BC82DBCD6}" sibTransId="{5FDC5857-7D8A-4C00-B7B1-C97C80852866}"/>
    <dgm:cxn modelId="{13D3A74A-5A2F-D945-BE3C-E567E7BE9F5A}" type="presOf" srcId="{E6C6C83E-0B0E-B14E-95A2-0074D3997C48}" destId="{0A5D0621-5DE6-7C4D-9656-587536F18EB7}" srcOrd="0" destOrd="1" presId="urn:microsoft.com/office/officeart/2005/8/layout/hList1"/>
    <dgm:cxn modelId="{DD576F59-3351-3541-8BF1-6F4A079B2986}" srcId="{59F0AF56-CB9D-48DC-B7E3-A9A294CF0D68}" destId="{FFF62CD8-55CD-B94E-A14D-6A01D2936EF7}" srcOrd="1" destOrd="0" parTransId="{B933E78A-E398-6448-8296-418E4B4713CE}" sibTransId="{6B4DA8A1-DB05-9341-A804-B779ACCD4EE9}"/>
    <dgm:cxn modelId="{DF663469-D6F0-9749-90A3-8CE0790E8F9D}" type="presOf" srcId="{9D227E24-E370-4687-AD3E-C14D2E7378E4}" destId="{8FA185B9-9E3E-2243-A24A-15A431B57725}" srcOrd="0" destOrd="0" presId="urn:microsoft.com/office/officeart/2005/8/layout/hList1"/>
    <dgm:cxn modelId="{0513DF77-199E-3743-A6B9-723C39346218}" type="presOf" srcId="{4B7A9EDC-E62E-443B-97C7-85982C83D527}" destId="{C250F5C1-2982-014E-8CF5-BD7F4681651F}" srcOrd="0" destOrd="0" presId="urn:microsoft.com/office/officeart/2005/8/layout/hList1"/>
    <dgm:cxn modelId="{EECEDC8D-E64C-364F-9BFF-6580FF61B186}" type="presOf" srcId="{FFF62CD8-55CD-B94E-A14D-6A01D2936EF7}" destId="{706A9DEE-67C7-774B-980C-3E87BA117F8F}" srcOrd="0" destOrd="1" presId="urn:microsoft.com/office/officeart/2005/8/layout/hList1"/>
    <dgm:cxn modelId="{AB56F390-B7D8-CA46-B970-8EABEF9FC8AF}" srcId="{9D227E24-E370-4687-AD3E-C14D2E7378E4}" destId="{E6C6C83E-0B0E-B14E-95A2-0074D3997C48}" srcOrd="1" destOrd="0" parTransId="{CD8151FB-EE42-5747-B2FF-EF457861A1FE}" sibTransId="{F7FB83D0-A95D-444D-A885-8BADD1893946}"/>
    <dgm:cxn modelId="{144645A0-61BA-9B41-926D-B563F0459EEA}" type="presOf" srcId="{2B60D3BD-94C3-4305-BE33-5187E480E225}" destId="{B82BEAFD-B7BA-F24D-975C-822AFA2D0EC2}" srcOrd="0" destOrd="0" presId="urn:microsoft.com/office/officeart/2005/8/layout/hList1"/>
    <dgm:cxn modelId="{F8F017A5-5A44-4BFA-8E33-0DF32AA1D5A3}" srcId="{4B7A9EDC-E62E-443B-97C7-85982C83D527}" destId="{D00DF0CF-E88A-405C-8A80-561C058C0AE3}" srcOrd="2" destOrd="0" parTransId="{0C0772C8-C169-4123-812A-F2D68FA54FBB}" sibTransId="{BF18C04D-B9D8-4781-8AA4-F3C206AF9CF7}"/>
    <dgm:cxn modelId="{F79EBCAD-3116-A84A-B267-B518C4918B3D}" type="presOf" srcId="{EC584E46-F162-43E7-AE57-54FF864EA396}" destId="{0A5D0621-5DE6-7C4D-9656-587536F18EB7}" srcOrd="0" destOrd="0" presId="urn:microsoft.com/office/officeart/2005/8/layout/hList1"/>
    <dgm:cxn modelId="{0B7CE5AD-3664-D34B-9B15-FC19C22ECB6B}" type="presOf" srcId="{D00DF0CF-E88A-405C-8A80-561C058C0AE3}" destId="{A1AB050E-5155-1E47-B5A3-B27C89CBB6EF}" srcOrd="0" destOrd="0" presId="urn:microsoft.com/office/officeart/2005/8/layout/hList1"/>
    <dgm:cxn modelId="{FF0A1CC1-42C4-AB46-9F99-78D426BDD7AE}" type="presOf" srcId="{64BFAA19-E889-4B46-8EF5-EB6540445B36}" destId="{706A9DEE-67C7-774B-980C-3E87BA117F8F}" srcOrd="0" destOrd="0" presId="urn:microsoft.com/office/officeart/2005/8/layout/hList1"/>
    <dgm:cxn modelId="{C2F3F4D8-03AE-434B-B3ED-E1B18E917DDE}" type="presOf" srcId="{8B028277-8809-504D-8621-E487EBD28F97}" destId="{B82BEAFD-B7BA-F24D-975C-822AFA2D0EC2}" srcOrd="0" destOrd="1" presId="urn:microsoft.com/office/officeart/2005/8/layout/hList1"/>
    <dgm:cxn modelId="{0065DDF1-DF5F-7846-936D-946DC36FE9B8}" srcId="{D00DF0CF-E88A-405C-8A80-561C058C0AE3}" destId="{8B028277-8809-504D-8621-E487EBD28F97}" srcOrd="1" destOrd="0" parTransId="{2B03A8E7-F465-0149-A7D7-DC71AE53DF5D}" sibTransId="{ED653063-E4D2-F24D-98AF-2A57DDCE6A69}"/>
    <dgm:cxn modelId="{03052E97-833E-0043-ADCC-1D9320EA849A}" type="presParOf" srcId="{C250F5C1-2982-014E-8CF5-BD7F4681651F}" destId="{A79C8ED5-DA91-A344-AA90-E7D606D86CF7}" srcOrd="0" destOrd="0" presId="urn:microsoft.com/office/officeart/2005/8/layout/hList1"/>
    <dgm:cxn modelId="{2286B8A8-8793-CF47-955D-837C3457D67F}" type="presParOf" srcId="{A79C8ED5-DA91-A344-AA90-E7D606D86CF7}" destId="{8FA185B9-9E3E-2243-A24A-15A431B57725}" srcOrd="0" destOrd="0" presId="urn:microsoft.com/office/officeart/2005/8/layout/hList1"/>
    <dgm:cxn modelId="{644D2CB2-DC59-774C-AD37-7EA805E5762C}" type="presParOf" srcId="{A79C8ED5-DA91-A344-AA90-E7D606D86CF7}" destId="{0A5D0621-5DE6-7C4D-9656-587536F18EB7}" srcOrd="1" destOrd="0" presId="urn:microsoft.com/office/officeart/2005/8/layout/hList1"/>
    <dgm:cxn modelId="{6CC7BF73-7615-7C49-9255-532A12A2009E}" type="presParOf" srcId="{C250F5C1-2982-014E-8CF5-BD7F4681651F}" destId="{1CC7F941-4412-2E41-9558-C752840106D6}" srcOrd="1" destOrd="0" presId="urn:microsoft.com/office/officeart/2005/8/layout/hList1"/>
    <dgm:cxn modelId="{1F8FAA66-6EB3-CA45-8B29-4C4E0D2F2212}" type="presParOf" srcId="{C250F5C1-2982-014E-8CF5-BD7F4681651F}" destId="{F1A92328-267E-964C-8AEE-E7D43DC41CA3}" srcOrd="2" destOrd="0" presId="urn:microsoft.com/office/officeart/2005/8/layout/hList1"/>
    <dgm:cxn modelId="{A4453BA5-4D8F-0E40-BEAD-4BD7239C68AF}" type="presParOf" srcId="{F1A92328-267E-964C-8AEE-E7D43DC41CA3}" destId="{7A7DCBE1-2DE0-7043-9B67-BC1AD1716D54}" srcOrd="0" destOrd="0" presId="urn:microsoft.com/office/officeart/2005/8/layout/hList1"/>
    <dgm:cxn modelId="{F1FE64FE-3A71-DA40-AFDB-739E2B3C094D}" type="presParOf" srcId="{F1A92328-267E-964C-8AEE-E7D43DC41CA3}" destId="{706A9DEE-67C7-774B-980C-3E87BA117F8F}" srcOrd="1" destOrd="0" presId="urn:microsoft.com/office/officeart/2005/8/layout/hList1"/>
    <dgm:cxn modelId="{CC49D2AD-9DE2-BC4E-9069-0903D0697593}" type="presParOf" srcId="{C250F5C1-2982-014E-8CF5-BD7F4681651F}" destId="{B03276E9-3AE7-C94C-9C49-EC4FCCA670EF}" srcOrd="3" destOrd="0" presId="urn:microsoft.com/office/officeart/2005/8/layout/hList1"/>
    <dgm:cxn modelId="{9AA0F81F-9EB1-CB49-9B71-6AABE3B64489}" type="presParOf" srcId="{C250F5C1-2982-014E-8CF5-BD7F4681651F}" destId="{1E0B693B-E7F7-1449-A2E2-21CF099F124B}" srcOrd="4" destOrd="0" presId="urn:microsoft.com/office/officeart/2005/8/layout/hList1"/>
    <dgm:cxn modelId="{FCE2761D-6353-4E41-8850-C8D9D318BC5B}" type="presParOf" srcId="{1E0B693B-E7F7-1449-A2E2-21CF099F124B}" destId="{A1AB050E-5155-1E47-B5A3-B27C89CBB6EF}" srcOrd="0" destOrd="0" presId="urn:microsoft.com/office/officeart/2005/8/layout/hList1"/>
    <dgm:cxn modelId="{A3FDF814-6CEC-7E40-93F7-07439F130DB5}" type="presParOf" srcId="{1E0B693B-E7F7-1449-A2E2-21CF099F124B}" destId="{B82BEAFD-B7BA-F24D-975C-822AFA2D0EC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2A3A9FF-FFFA-4406-A487-6922C9292125}"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D68D3BD-BD97-45A4-B87A-780DFD667658}">
      <dgm:prSet/>
      <dgm:spPr/>
      <dgm:t>
        <a:bodyPr/>
        <a:lstStyle/>
        <a:p>
          <a:r>
            <a:rPr lang="en-US"/>
            <a:t>78.06% accuracy for positive sentiment</a:t>
          </a:r>
        </a:p>
      </dgm:t>
    </dgm:pt>
    <dgm:pt modelId="{984690BD-5F51-4154-9C83-B04D1F0991F1}" type="parTrans" cxnId="{9F75DBDB-9EF0-41FF-A44D-A0787942C53B}">
      <dgm:prSet/>
      <dgm:spPr/>
      <dgm:t>
        <a:bodyPr/>
        <a:lstStyle/>
        <a:p>
          <a:endParaRPr lang="en-US"/>
        </a:p>
      </dgm:t>
    </dgm:pt>
    <dgm:pt modelId="{4A8FAFAA-F08E-4C6E-BF32-52A6ADA3C995}" type="sibTrans" cxnId="{9F75DBDB-9EF0-41FF-A44D-A0787942C53B}">
      <dgm:prSet/>
      <dgm:spPr/>
      <dgm:t>
        <a:bodyPr/>
        <a:lstStyle/>
        <a:p>
          <a:endParaRPr lang="en-US"/>
        </a:p>
      </dgm:t>
    </dgm:pt>
    <dgm:pt modelId="{82F8E2C6-F3E3-4987-9228-92E87EC40D65}">
      <dgm:prSet/>
      <dgm:spPr/>
      <dgm:t>
        <a:bodyPr/>
        <a:lstStyle/>
        <a:p>
          <a:r>
            <a:rPr lang="en-US"/>
            <a:t>49.05% accuracy for negative sentiment</a:t>
          </a:r>
        </a:p>
      </dgm:t>
    </dgm:pt>
    <dgm:pt modelId="{6E405A06-809E-4440-B580-D4592E6CE849}" type="parTrans" cxnId="{649CC99A-5949-4AEA-85F3-FD641F455EAD}">
      <dgm:prSet/>
      <dgm:spPr/>
      <dgm:t>
        <a:bodyPr/>
        <a:lstStyle/>
        <a:p>
          <a:endParaRPr lang="en-US"/>
        </a:p>
      </dgm:t>
    </dgm:pt>
    <dgm:pt modelId="{475E4FFB-C2BF-4D39-A194-85B6CE0A5FAD}" type="sibTrans" cxnId="{649CC99A-5949-4AEA-85F3-FD641F455EAD}">
      <dgm:prSet/>
      <dgm:spPr/>
      <dgm:t>
        <a:bodyPr/>
        <a:lstStyle/>
        <a:p>
          <a:endParaRPr lang="en-US"/>
        </a:p>
      </dgm:t>
    </dgm:pt>
    <dgm:pt modelId="{DFCFFB1D-D5F9-4FC4-99F9-497E44300C5C}">
      <dgm:prSet/>
      <dgm:spPr/>
      <dgm:t>
        <a:bodyPr/>
        <a:lstStyle/>
        <a:p>
          <a:r>
            <a:rPr lang="en-US"/>
            <a:t>51.12% accuracy for neutral sentiment</a:t>
          </a:r>
        </a:p>
      </dgm:t>
    </dgm:pt>
    <dgm:pt modelId="{4E9DBEFE-41F3-4D4F-80A5-92810E655322}" type="parTrans" cxnId="{37FAE7C6-A407-401B-AB72-5F6D0B1EE036}">
      <dgm:prSet/>
      <dgm:spPr/>
      <dgm:t>
        <a:bodyPr/>
        <a:lstStyle/>
        <a:p>
          <a:endParaRPr lang="en-US"/>
        </a:p>
      </dgm:t>
    </dgm:pt>
    <dgm:pt modelId="{1E76195D-87E7-4812-ADD3-679093FDB965}" type="sibTrans" cxnId="{37FAE7C6-A407-401B-AB72-5F6D0B1EE036}">
      <dgm:prSet/>
      <dgm:spPr/>
      <dgm:t>
        <a:bodyPr/>
        <a:lstStyle/>
        <a:p>
          <a:endParaRPr lang="en-US"/>
        </a:p>
      </dgm:t>
    </dgm:pt>
    <dgm:pt modelId="{CF156196-D61F-42B6-8FE7-EC4626D86A10}">
      <dgm:prSet/>
      <dgm:spPr/>
      <dgm:t>
        <a:bodyPr/>
        <a:lstStyle/>
        <a:p>
          <a:r>
            <a:rPr lang="en-US"/>
            <a:t>58.94% accuracy overall</a:t>
          </a:r>
        </a:p>
      </dgm:t>
    </dgm:pt>
    <dgm:pt modelId="{B23059FC-26F6-4EEE-8FB4-B26E729B48BA}" type="parTrans" cxnId="{595300BB-08BA-4C3E-84EA-75D566F3EE67}">
      <dgm:prSet/>
      <dgm:spPr/>
      <dgm:t>
        <a:bodyPr/>
        <a:lstStyle/>
        <a:p>
          <a:endParaRPr lang="en-US"/>
        </a:p>
      </dgm:t>
    </dgm:pt>
    <dgm:pt modelId="{25DA8013-4A75-491D-A45E-A422C5C7EB2F}" type="sibTrans" cxnId="{595300BB-08BA-4C3E-84EA-75D566F3EE67}">
      <dgm:prSet/>
      <dgm:spPr/>
      <dgm:t>
        <a:bodyPr/>
        <a:lstStyle/>
        <a:p>
          <a:endParaRPr lang="en-US"/>
        </a:p>
      </dgm:t>
    </dgm:pt>
    <dgm:pt modelId="{7CE58B18-530D-1044-88FC-0F9540AECC78}" type="pres">
      <dgm:prSet presAssocID="{22A3A9FF-FFFA-4406-A487-6922C9292125}" presName="hierChild1" presStyleCnt="0">
        <dgm:presLayoutVars>
          <dgm:chPref val="1"/>
          <dgm:dir/>
          <dgm:animOne val="branch"/>
          <dgm:animLvl val="lvl"/>
          <dgm:resizeHandles/>
        </dgm:presLayoutVars>
      </dgm:prSet>
      <dgm:spPr/>
    </dgm:pt>
    <dgm:pt modelId="{2452EF0C-E6CF-204C-9D2C-ECBC9BD64F85}" type="pres">
      <dgm:prSet presAssocID="{2D68D3BD-BD97-45A4-B87A-780DFD667658}" presName="hierRoot1" presStyleCnt="0"/>
      <dgm:spPr/>
    </dgm:pt>
    <dgm:pt modelId="{8F195BBC-A47F-ED46-8121-39D7D86D34C3}" type="pres">
      <dgm:prSet presAssocID="{2D68D3BD-BD97-45A4-B87A-780DFD667658}" presName="composite" presStyleCnt="0"/>
      <dgm:spPr/>
    </dgm:pt>
    <dgm:pt modelId="{88ACFC13-28EE-934A-8B0E-9330BEF9E136}" type="pres">
      <dgm:prSet presAssocID="{2D68D3BD-BD97-45A4-B87A-780DFD667658}" presName="background" presStyleLbl="node0" presStyleIdx="0" presStyleCnt="4"/>
      <dgm:spPr/>
    </dgm:pt>
    <dgm:pt modelId="{819319B4-0160-9344-9464-1211EE71F2EF}" type="pres">
      <dgm:prSet presAssocID="{2D68D3BD-BD97-45A4-B87A-780DFD667658}" presName="text" presStyleLbl="fgAcc0" presStyleIdx="0" presStyleCnt="4">
        <dgm:presLayoutVars>
          <dgm:chPref val="3"/>
        </dgm:presLayoutVars>
      </dgm:prSet>
      <dgm:spPr/>
    </dgm:pt>
    <dgm:pt modelId="{1E93DE08-AAB5-214D-9B17-3FA94E08027A}" type="pres">
      <dgm:prSet presAssocID="{2D68D3BD-BD97-45A4-B87A-780DFD667658}" presName="hierChild2" presStyleCnt="0"/>
      <dgm:spPr/>
    </dgm:pt>
    <dgm:pt modelId="{E08117DA-E00C-274F-AA42-48FDCF8BA7A3}" type="pres">
      <dgm:prSet presAssocID="{82F8E2C6-F3E3-4987-9228-92E87EC40D65}" presName="hierRoot1" presStyleCnt="0"/>
      <dgm:spPr/>
    </dgm:pt>
    <dgm:pt modelId="{FD0CE93C-C4F4-7C42-8EC6-579DB0380A01}" type="pres">
      <dgm:prSet presAssocID="{82F8E2C6-F3E3-4987-9228-92E87EC40D65}" presName="composite" presStyleCnt="0"/>
      <dgm:spPr/>
    </dgm:pt>
    <dgm:pt modelId="{D4D4CCF4-8D91-D949-87E9-DE47AF0DDB77}" type="pres">
      <dgm:prSet presAssocID="{82F8E2C6-F3E3-4987-9228-92E87EC40D65}" presName="background" presStyleLbl="node0" presStyleIdx="1" presStyleCnt="4"/>
      <dgm:spPr/>
    </dgm:pt>
    <dgm:pt modelId="{CB633550-D6E2-E040-B85C-445258B5C2B5}" type="pres">
      <dgm:prSet presAssocID="{82F8E2C6-F3E3-4987-9228-92E87EC40D65}" presName="text" presStyleLbl="fgAcc0" presStyleIdx="1" presStyleCnt="4">
        <dgm:presLayoutVars>
          <dgm:chPref val="3"/>
        </dgm:presLayoutVars>
      </dgm:prSet>
      <dgm:spPr/>
    </dgm:pt>
    <dgm:pt modelId="{BFF71E82-C5BA-DB4C-9990-35330E7FED4B}" type="pres">
      <dgm:prSet presAssocID="{82F8E2C6-F3E3-4987-9228-92E87EC40D65}" presName="hierChild2" presStyleCnt="0"/>
      <dgm:spPr/>
    </dgm:pt>
    <dgm:pt modelId="{F75B5A15-BE9E-254A-9C51-BD80B8EE9C80}" type="pres">
      <dgm:prSet presAssocID="{DFCFFB1D-D5F9-4FC4-99F9-497E44300C5C}" presName="hierRoot1" presStyleCnt="0"/>
      <dgm:spPr/>
    </dgm:pt>
    <dgm:pt modelId="{237C13BA-B537-5E4C-AFC1-A59E23650CD3}" type="pres">
      <dgm:prSet presAssocID="{DFCFFB1D-D5F9-4FC4-99F9-497E44300C5C}" presName="composite" presStyleCnt="0"/>
      <dgm:spPr/>
    </dgm:pt>
    <dgm:pt modelId="{DADABD28-5E89-AA40-BEDF-1B23AA290518}" type="pres">
      <dgm:prSet presAssocID="{DFCFFB1D-D5F9-4FC4-99F9-497E44300C5C}" presName="background" presStyleLbl="node0" presStyleIdx="2" presStyleCnt="4"/>
      <dgm:spPr/>
    </dgm:pt>
    <dgm:pt modelId="{C042B1FD-E81C-0B45-971B-FC631C7B2AE4}" type="pres">
      <dgm:prSet presAssocID="{DFCFFB1D-D5F9-4FC4-99F9-497E44300C5C}" presName="text" presStyleLbl="fgAcc0" presStyleIdx="2" presStyleCnt="4">
        <dgm:presLayoutVars>
          <dgm:chPref val="3"/>
        </dgm:presLayoutVars>
      </dgm:prSet>
      <dgm:spPr/>
    </dgm:pt>
    <dgm:pt modelId="{027BA83D-2667-324D-AE06-2040AA279907}" type="pres">
      <dgm:prSet presAssocID="{DFCFFB1D-D5F9-4FC4-99F9-497E44300C5C}" presName="hierChild2" presStyleCnt="0"/>
      <dgm:spPr/>
    </dgm:pt>
    <dgm:pt modelId="{30DAB065-347D-824A-8C0F-62914742274B}" type="pres">
      <dgm:prSet presAssocID="{CF156196-D61F-42B6-8FE7-EC4626D86A10}" presName="hierRoot1" presStyleCnt="0"/>
      <dgm:spPr/>
    </dgm:pt>
    <dgm:pt modelId="{0509FE88-D084-CC48-9557-95BABAEF49F4}" type="pres">
      <dgm:prSet presAssocID="{CF156196-D61F-42B6-8FE7-EC4626D86A10}" presName="composite" presStyleCnt="0"/>
      <dgm:spPr/>
    </dgm:pt>
    <dgm:pt modelId="{8695BB5E-3E3E-004D-8449-3120D81FD0BD}" type="pres">
      <dgm:prSet presAssocID="{CF156196-D61F-42B6-8FE7-EC4626D86A10}" presName="background" presStyleLbl="node0" presStyleIdx="3" presStyleCnt="4"/>
      <dgm:spPr/>
    </dgm:pt>
    <dgm:pt modelId="{C894646F-99A8-CB40-B52E-0C51B978E52B}" type="pres">
      <dgm:prSet presAssocID="{CF156196-D61F-42B6-8FE7-EC4626D86A10}" presName="text" presStyleLbl="fgAcc0" presStyleIdx="3" presStyleCnt="4">
        <dgm:presLayoutVars>
          <dgm:chPref val="3"/>
        </dgm:presLayoutVars>
      </dgm:prSet>
      <dgm:spPr/>
    </dgm:pt>
    <dgm:pt modelId="{8893FC3B-666F-DA4B-A36B-7DDF365FACE4}" type="pres">
      <dgm:prSet presAssocID="{CF156196-D61F-42B6-8FE7-EC4626D86A10}" presName="hierChild2" presStyleCnt="0"/>
      <dgm:spPr/>
    </dgm:pt>
  </dgm:ptLst>
  <dgm:cxnLst>
    <dgm:cxn modelId="{67FD730C-4C88-444A-BC10-F65BB3608634}" type="presOf" srcId="{22A3A9FF-FFFA-4406-A487-6922C9292125}" destId="{7CE58B18-530D-1044-88FC-0F9540AECC78}" srcOrd="0" destOrd="0" presId="urn:microsoft.com/office/officeart/2005/8/layout/hierarchy1"/>
    <dgm:cxn modelId="{BFABBB0F-D915-F741-96E2-2F6BEF61C25E}" type="presOf" srcId="{CF156196-D61F-42B6-8FE7-EC4626D86A10}" destId="{C894646F-99A8-CB40-B52E-0C51B978E52B}" srcOrd="0" destOrd="0" presId="urn:microsoft.com/office/officeart/2005/8/layout/hierarchy1"/>
    <dgm:cxn modelId="{6C95665A-770F-E743-9C46-AA2918E7D168}" type="presOf" srcId="{2D68D3BD-BD97-45A4-B87A-780DFD667658}" destId="{819319B4-0160-9344-9464-1211EE71F2EF}" srcOrd="0" destOrd="0" presId="urn:microsoft.com/office/officeart/2005/8/layout/hierarchy1"/>
    <dgm:cxn modelId="{1C80458C-651E-8546-ACB6-F39AA0F13434}" type="presOf" srcId="{DFCFFB1D-D5F9-4FC4-99F9-497E44300C5C}" destId="{C042B1FD-E81C-0B45-971B-FC631C7B2AE4}" srcOrd="0" destOrd="0" presId="urn:microsoft.com/office/officeart/2005/8/layout/hierarchy1"/>
    <dgm:cxn modelId="{649CC99A-5949-4AEA-85F3-FD641F455EAD}" srcId="{22A3A9FF-FFFA-4406-A487-6922C9292125}" destId="{82F8E2C6-F3E3-4987-9228-92E87EC40D65}" srcOrd="1" destOrd="0" parTransId="{6E405A06-809E-4440-B580-D4592E6CE849}" sibTransId="{475E4FFB-C2BF-4D39-A194-85B6CE0A5FAD}"/>
    <dgm:cxn modelId="{C89D8AA4-BEBF-7248-B91D-B11D0909E308}" type="presOf" srcId="{82F8E2C6-F3E3-4987-9228-92E87EC40D65}" destId="{CB633550-D6E2-E040-B85C-445258B5C2B5}" srcOrd="0" destOrd="0" presId="urn:microsoft.com/office/officeart/2005/8/layout/hierarchy1"/>
    <dgm:cxn modelId="{595300BB-08BA-4C3E-84EA-75D566F3EE67}" srcId="{22A3A9FF-FFFA-4406-A487-6922C9292125}" destId="{CF156196-D61F-42B6-8FE7-EC4626D86A10}" srcOrd="3" destOrd="0" parTransId="{B23059FC-26F6-4EEE-8FB4-B26E729B48BA}" sibTransId="{25DA8013-4A75-491D-A45E-A422C5C7EB2F}"/>
    <dgm:cxn modelId="{37FAE7C6-A407-401B-AB72-5F6D0B1EE036}" srcId="{22A3A9FF-FFFA-4406-A487-6922C9292125}" destId="{DFCFFB1D-D5F9-4FC4-99F9-497E44300C5C}" srcOrd="2" destOrd="0" parTransId="{4E9DBEFE-41F3-4D4F-80A5-92810E655322}" sibTransId="{1E76195D-87E7-4812-ADD3-679093FDB965}"/>
    <dgm:cxn modelId="{9F75DBDB-9EF0-41FF-A44D-A0787942C53B}" srcId="{22A3A9FF-FFFA-4406-A487-6922C9292125}" destId="{2D68D3BD-BD97-45A4-B87A-780DFD667658}" srcOrd="0" destOrd="0" parTransId="{984690BD-5F51-4154-9C83-B04D1F0991F1}" sibTransId="{4A8FAFAA-F08E-4C6E-BF32-52A6ADA3C995}"/>
    <dgm:cxn modelId="{61DA9024-0BC1-FB40-A84A-84D71D5E2FC6}" type="presParOf" srcId="{7CE58B18-530D-1044-88FC-0F9540AECC78}" destId="{2452EF0C-E6CF-204C-9D2C-ECBC9BD64F85}" srcOrd="0" destOrd="0" presId="urn:microsoft.com/office/officeart/2005/8/layout/hierarchy1"/>
    <dgm:cxn modelId="{A70ADB90-E314-0449-8868-09304EAB1A04}" type="presParOf" srcId="{2452EF0C-E6CF-204C-9D2C-ECBC9BD64F85}" destId="{8F195BBC-A47F-ED46-8121-39D7D86D34C3}" srcOrd="0" destOrd="0" presId="urn:microsoft.com/office/officeart/2005/8/layout/hierarchy1"/>
    <dgm:cxn modelId="{E2C395C7-1C4F-0D43-A7C0-2955B274329D}" type="presParOf" srcId="{8F195BBC-A47F-ED46-8121-39D7D86D34C3}" destId="{88ACFC13-28EE-934A-8B0E-9330BEF9E136}" srcOrd="0" destOrd="0" presId="urn:microsoft.com/office/officeart/2005/8/layout/hierarchy1"/>
    <dgm:cxn modelId="{EB8A91B8-4895-ED4A-9199-9C4E8F5E7A5E}" type="presParOf" srcId="{8F195BBC-A47F-ED46-8121-39D7D86D34C3}" destId="{819319B4-0160-9344-9464-1211EE71F2EF}" srcOrd="1" destOrd="0" presId="urn:microsoft.com/office/officeart/2005/8/layout/hierarchy1"/>
    <dgm:cxn modelId="{1D9DA1F2-F8EB-404C-B803-334995AC7E9B}" type="presParOf" srcId="{2452EF0C-E6CF-204C-9D2C-ECBC9BD64F85}" destId="{1E93DE08-AAB5-214D-9B17-3FA94E08027A}" srcOrd="1" destOrd="0" presId="urn:microsoft.com/office/officeart/2005/8/layout/hierarchy1"/>
    <dgm:cxn modelId="{7235D39B-2BD4-C447-A25B-DF4BB5385B2B}" type="presParOf" srcId="{7CE58B18-530D-1044-88FC-0F9540AECC78}" destId="{E08117DA-E00C-274F-AA42-48FDCF8BA7A3}" srcOrd="1" destOrd="0" presId="urn:microsoft.com/office/officeart/2005/8/layout/hierarchy1"/>
    <dgm:cxn modelId="{C8BC8EB4-DA4F-BF40-A964-F520E9F2A8A6}" type="presParOf" srcId="{E08117DA-E00C-274F-AA42-48FDCF8BA7A3}" destId="{FD0CE93C-C4F4-7C42-8EC6-579DB0380A01}" srcOrd="0" destOrd="0" presId="urn:microsoft.com/office/officeart/2005/8/layout/hierarchy1"/>
    <dgm:cxn modelId="{EE7D673B-4959-CF46-9C43-CD51A670CDBF}" type="presParOf" srcId="{FD0CE93C-C4F4-7C42-8EC6-579DB0380A01}" destId="{D4D4CCF4-8D91-D949-87E9-DE47AF0DDB77}" srcOrd="0" destOrd="0" presId="urn:microsoft.com/office/officeart/2005/8/layout/hierarchy1"/>
    <dgm:cxn modelId="{6A10EF1E-15E1-684F-A85A-C7D35F281382}" type="presParOf" srcId="{FD0CE93C-C4F4-7C42-8EC6-579DB0380A01}" destId="{CB633550-D6E2-E040-B85C-445258B5C2B5}" srcOrd="1" destOrd="0" presId="urn:microsoft.com/office/officeart/2005/8/layout/hierarchy1"/>
    <dgm:cxn modelId="{573FEAE8-A1E1-064D-9C84-1C987E737C11}" type="presParOf" srcId="{E08117DA-E00C-274F-AA42-48FDCF8BA7A3}" destId="{BFF71E82-C5BA-DB4C-9990-35330E7FED4B}" srcOrd="1" destOrd="0" presId="urn:microsoft.com/office/officeart/2005/8/layout/hierarchy1"/>
    <dgm:cxn modelId="{843B2615-9C98-534B-BACA-288FAD0C306A}" type="presParOf" srcId="{7CE58B18-530D-1044-88FC-0F9540AECC78}" destId="{F75B5A15-BE9E-254A-9C51-BD80B8EE9C80}" srcOrd="2" destOrd="0" presId="urn:microsoft.com/office/officeart/2005/8/layout/hierarchy1"/>
    <dgm:cxn modelId="{071060DE-2C1B-9E45-8F63-B8E73F029368}" type="presParOf" srcId="{F75B5A15-BE9E-254A-9C51-BD80B8EE9C80}" destId="{237C13BA-B537-5E4C-AFC1-A59E23650CD3}" srcOrd="0" destOrd="0" presId="urn:microsoft.com/office/officeart/2005/8/layout/hierarchy1"/>
    <dgm:cxn modelId="{4F63E319-095B-3D4B-94B6-33013F51BE98}" type="presParOf" srcId="{237C13BA-B537-5E4C-AFC1-A59E23650CD3}" destId="{DADABD28-5E89-AA40-BEDF-1B23AA290518}" srcOrd="0" destOrd="0" presId="urn:microsoft.com/office/officeart/2005/8/layout/hierarchy1"/>
    <dgm:cxn modelId="{0E5B5639-6468-E94F-B73C-5ED685FDD89E}" type="presParOf" srcId="{237C13BA-B537-5E4C-AFC1-A59E23650CD3}" destId="{C042B1FD-E81C-0B45-971B-FC631C7B2AE4}" srcOrd="1" destOrd="0" presId="urn:microsoft.com/office/officeart/2005/8/layout/hierarchy1"/>
    <dgm:cxn modelId="{E32696EF-97E9-574B-9903-DBF0CFE20E17}" type="presParOf" srcId="{F75B5A15-BE9E-254A-9C51-BD80B8EE9C80}" destId="{027BA83D-2667-324D-AE06-2040AA279907}" srcOrd="1" destOrd="0" presId="urn:microsoft.com/office/officeart/2005/8/layout/hierarchy1"/>
    <dgm:cxn modelId="{4CD7525D-941A-8548-B818-CB20953AC9F5}" type="presParOf" srcId="{7CE58B18-530D-1044-88FC-0F9540AECC78}" destId="{30DAB065-347D-824A-8C0F-62914742274B}" srcOrd="3" destOrd="0" presId="urn:microsoft.com/office/officeart/2005/8/layout/hierarchy1"/>
    <dgm:cxn modelId="{55564567-0A70-C842-AF7E-261C46B31C61}" type="presParOf" srcId="{30DAB065-347D-824A-8C0F-62914742274B}" destId="{0509FE88-D084-CC48-9557-95BABAEF49F4}" srcOrd="0" destOrd="0" presId="urn:microsoft.com/office/officeart/2005/8/layout/hierarchy1"/>
    <dgm:cxn modelId="{8C0E9DAB-9E87-9146-BDD0-309E28794AE9}" type="presParOf" srcId="{0509FE88-D084-CC48-9557-95BABAEF49F4}" destId="{8695BB5E-3E3E-004D-8449-3120D81FD0BD}" srcOrd="0" destOrd="0" presId="urn:microsoft.com/office/officeart/2005/8/layout/hierarchy1"/>
    <dgm:cxn modelId="{47E4B890-A88F-7740-A826-288C344B4996}" type="presParOf" srcId="{0509FE88-D084-CC48-9557-95BABAEF49F4}" destId="{C894646F-99A8-CB40-B52E-0C51B978E52B}" srcOrd="1" destOrd="0" presId="urn:microsoft.com/office/officeart/2005/8/layout/hierarchy1"/>
    <dgm:cxn modelId="{07C18265-52EF-AD40-90EA-C88A6679F118}" type="presParOf" srcId="{30DAB065-347D-824A-8C0F-62914742274B}" destId="{8893FC3B-666F-DA4B-A36B-7DDF365FACE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7F0A1D7-0800-47E4-8360-F0F7C8E5463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A2B206A-6ED0-4710-9825-20F199AB4C51}">
      <dgm:prSet/>
      <dgm:spPr/>
      <dgm:t>
        <a:bodyPr/>
        <a:lstStyle/>
        <a:p>
          <a:r>
            <a:rPr lang="en-US"/>
            <a:t>Valence Aware Dictionary and sEntiment Reasoner</a:t>
          </a:r>
        </a:p>
      </dgm:t>
    </dgm:pt>
    <dgm:pt modelId="{1CDFD4B2-124E-48F3-AF2A-E7E5EE02A8B4}" type="parTrans" cxnId="{06AB6B36-6CED-4948-9469-B96C49747AD4}">
      <dgm:prSet/>
      <dgm:spPr/>
      <dgm:t>
        <a:bodyPr/>
        <a:lstStyle/>
        <a:p>
          <a:endParaRPr lang="en-US"/>
        </a:p>
      </dgm:t>
    </dgm:pt>
    <dgm:pt modelId="{21BA5433-BFAC-4F4C-B326-1B0D0BBA2775}" type="sibTrans" cxnId="{06AB6B36-6CED-4948-9469-B96C49747AD4}">
      <dgm:prSet/>
      <dgm:spPr/>
      <dgm:t>
        <a:bodyPr/>
        <a:lstStyle/>
        <a:p>
          <a:endParaRPr lang="en-US"/>
        </a:p>
      </dgm:t>
    </dgm:pt>
    <dgm:pt modelId="{66CECAA6-C95D-497D-9A2B-217C1584991E}">
      <dgm:prSet/>
      <dgm:spPr/>
      <dgm:t>
        <a:bodyPr/>
        <a:lstStyle/>
        <a:p>
          <a:r>
            <a:rPr lang="en-US"/>
            <a:t>A lexicon and rule-based sentiment analysis tool specifically designed to detect sentiment expressed in social media</a:t>
          </a:r>
        </a:p>
      </dgm:t>
    </dgm:pt>
    <dgm:pt modelId="{207F4D54-18A2-4663-8A40-FBDA47868A2B}" type="parTrans" cxnId="{90BB1FFA-884D-4FE9-A1A9-F53B86A3319E}">
      <dgm:prSet/>
      <dgm:spPr/>
      <dgm:t>
        <a:bodyPr/>
        <a:lstStyle/>
        <a:p>
          <a:endParaRPr lang="en-US"/>
        </a:p>
      </dgm:t>
    </dgm:pt>
    <dgm:pt modelId="{1A22D818-F968-49F8-A594-FAA2F65F6E16}" type="sibTrans" cxnId="{90BB1FFA-884D-4FE9-A1A9-F53B86A3319E}">
      <dgm:prSet/>
      <dgm:spPr/>
      <dgm:t>
        <a:bodyPr/>
        <a:lstStyle/>
        <a:p>
          <a:endParaRPr lang="en-US"/>
        </a:p>
      </dgm:t>
    </dgm:pt>
    <dgm:pt modelId="{1E71197A-7897-4641-91D5-4109C2165BAB}">
      <dgm:prSet/>
      <dgm:spPr/>
      <dgm:t>
        <a:bodyPr/>
        <a:lstStyle/>
        <a:p>
          <a:r>
            <a:rPr lang="en-US"/>
            <a:t>Uses a list of lexical features, like words which are labeled as being positive or negative</a:t>
          </a:r>
        </a:p>
      </dgm:t>
    </dgm:pt>
    <dgm:pt modelId="{A35328CB-DEDA-42A2-A838-9EFB45E62018}" type="parTrans" cxnId="{9D8727AD-EF57-476C-9998-10EC375C117A}">
      <dgm:prSet/>
      <dgm:spPr/>
      <dgm:t>
        <a:bodyPr/>
        <a:lstStyle/>
        <a:p>
          <a:endParaRPr lang="en-US"/>
        </a:p>
      </dgm:t>
    </dgm:pt>
    <dgm:pt modelId="{846B2897-FCC7-4017-9315-A84E166EEE83}" type="sibTrans" cxnId="{9D8727AD-EF57-476C-9998-10EC375C117A}">
      <dgm:prSet/>
      <dgm:spPr/>
      <dgm:t>
        <a:bodyPr/>
        <a:lstStyle/>
        <a:p>
          <a:endParaRPr lang="en-US"/>
        </a:p>
      </dgm:t>
    </dgm:pt>
    <dgm:pt modelId="{A49277D7-54BA-479F-8B66-2B26B19D1B8F}">
      <dgm:prSet/>
      <dgm:spPr/>
      <dgm:t>
        <a:bodyPr/>
        <a:lstStyle/>
        <a:p>
          <a:r>
            <a:rPr lang="en-US" dirty="0"/>
            <a:t>VADER tells a positivity and negativity score but also tells you how likely a tweet is to be positive, negative, or neutral.</a:t>
          </a:r>
        </a:p>
      </dgm:t>
    </dgm:pt>
    <dgm:pt modelId="{15F14939-915B-473D-BA55-124DBE76EFAA}" type="parTrans" cxnId="{5C9B6030-9E9A-433C-9742-359D9FE2108B}">
      <dgm:prSet/>
      <dgm:spPr/>
      <dgm:t>
        <a:bodyPr/>
        <a:lstStyle/>
        <a:p>
          <a:endParaRPr lang="en-US"/>
        </a:p>
      </dgm:t>
    </dgm:pt>
    <dgm:pt modelId="{E6BEAC95-69CC-4CB4-A3F6-BA1E9CD3AC46}" type="sibTrans" cxnId="{5C9B6030-9E9A-433C-9742-359D9FE2108B}">
      <dgm:prSet/>
      <dgm:spPr/>
      <dgm:t>
        <a:bodyPr/>
        <a:lstStyle/>
        <a:p>
          <a:endParaRPr lang="en-US"/>
        </a:p>
      </dgm:t>
    </dgm:pt>
    <dgm:pt modelId="{0D134DAE-5DE8-45A4-89FA-505C8A4CF0A5}" type="pres">
      <dgm:prSet presAssocID="{C7F0A1D7-0800-47E4-8360-F0F7C8E54634}" presName="root" presStyleCnt="0">
        <dgm:presLayoutVars>
          <dgm:dir/>
          <dgm:resizeHandles val="exact"/>
        </dgm:presLayoutVars>
      </dgm:prSet>
      <dgm:spPr/>
    </dgm:pt>
    <dgm:pt modelId="{41E32D23-C29F-4A20-9261-7CB20C9EF52A}" type="pres">
      <dgm:prSet presAssocID="{CA2B206A-6ED0-4710-9825-20F199AB4C51}" presName="compNode" presStyleCnt="0"/>
      <dgm:spPr/>
    </dgm:pt>
    <dgm:pt modelId="{2462DDF9-247C-4565-846E-D95355797ACE}" type="pres">
      <dgm:prSet presAssocID="{CA2B206A-6ED0-4710-9825-20F199AB4C51}" presName="bgRect" presStyleLbl="bgShp" presStyleIdx="0" presStyleCnt="4"/>
      <dgm:spPr/>
    </dgm:pt>
    <dgm:pt modelId="{2EEDA468-A6D3-4E5F-AFE7-805CD529CE6F}" type="pres">
      <dgm:prSet presAssocID="{CA2B206A-6ED0-4710-9825-20F199AB4C5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D7E5FDEB-E78C-4B2C-B3FD-E9BA49614031}" type="pres">
      <dgm:prSet presAssocID="{CA2B206A-6ED0-4710-9825-20F199AB4C51}" presName="spaceRect" presStyleCnt="0"/>
      <dgm:spPr/>
    </dgm:pt>
    <dgm:pt modelId="{CC8FBE51-4C1E-4003-AE9F-E51AEEAA4ED3}" type="pres">
      <dgm:prSet presAssocID="{CA2B206A-6ED0-4710-9825-20F199AB4C51}" presName="parTx" presStyleLbl="revTx" presStyleIdx="0" presStyleCnt="4">
        <dgm:presLayoutVars>
          <dgm:chMax val="0"/>
          <dgm:chPref val="0"/>
        </dgm:presLayoutVars>
      </dgm:prSet>
      <dgm:spPr/>
    </dgm:pt>
    <dgm:pt modelId="{3E75FB73-1C63-43F5-AE87-9BD75677802C}" type="pres">
      <dgm:prSet presAssocID="{21BA5433-BFAC-4F4C-B326-1B0D0BBA2775}" presName="sibTrans" presStyleCnt="0"/>
      <dgm:spPr/>
    </dgm:pt>
    <dgm:pt modelId="{A0067FAA-9325-48FE-BAE0-037C7F61E0D8}" type="pres">
      <dgm:prSet presAssocID="{66CECAA6-C95D-497D-9A2B-217C1584991E}" presName="compNode" presStyleCnt="0"/>
      <dgm:spPr/>
    </dgm:pt>
    <dgm:pt modelId="{6DEF1634-96D3-422D-B27A-5AA3FF80BD99}" type="pres">
      <dgm:prSet presAssocID="{66CECAA6-C95D-497D-9A2B-217C1584991E}" presName="bgRect" presStyleLbl="bgShp" presStyleIdx="1" presStyleCnt="4"/>
      <dgm:spPr/>
    </dgm:pt>
    <dgm:pt modelId="{E1B352A0-84DD-4A70-8616-FD4F8DE2DFBC}" type="pres">
      <dgm:prSet presAssocID="{66CECAA6-C95D-497D-9A2B-217C1584991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3D14B0DE-9925-4F5B-84F3-A9480F623336}" type="pres">
      <dgm:prSet presAssocID="{66CECAA6-C95D-497D-9A2B-217C1584991E}" presName="spaceRect" presStyleCnt="0"/>
      <dgm:spPr/>
    </dgm:pt>
    <dgm:pt modelId="{413BDF71-797C-43E2-A0E3-B2F48556CDD3}" type="pres">
      <dgm:prSet presAssocID="{66CECAA6-C95D-497D-9A2B-217C1584991E}" presName="parTx" presStyleLbl="revTx" presStyleIdx="1" presStyleCnt="4">
        <dgm:presLayoutVars>
          <dgm:chMax val="0"/>
          <dgm:chPref val="0"/>
        </dgm:presLayoutVars>
      </dgm:prSet>
      <dgm:spPr/>
    </dgm:pt>
    <dgm:pt modelId="{ADAB0929-5286-4A05-AF63-13A7717E6850}" type="pres">
      <dgm:prSet presAssocID="{1A22D818-F968-49F8-A594-FAA2F65F6E16}" presName="sibTrans" presStyleCnt="0"/>
      <dgm:spPr/>
    </dgm:pt>
    <dgm:pt modelId="{58054538-A947-49B5-AFC0-0EAD9494E5FE}" type="pres">
      <dgm:prSet presAssocID="{1E71197A-7897-4641-91D5-4109C2165BAB}" presName="compNode" presStyleCnt="0"/>
      <dgm:spPr/>
    </dgm:pt>
    <dgm:pt modelId="{776A4CB4-CD1D-4780-A0D9-125441CE42C8}" type="pres">
      <dgm:prSet presAssocID="{1E71197A-7897-4641-91D5-4109C2165BAB}" presName="bgRect" presStyleLbl="bgShp" presStyleIdx="2" presStyleCnt="4"/>
      <dgm:spPr/>
    </dgm:pt>
    <dgm:pt modelId="{E3F58145-61C1-4923-B0C1-DA353E68E96C}" type="pres">
      <dgm:prSet presAssocID="{1E71197A-7897-4641-91D5-4109C2165BA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6F86C32-E01A-491F-92D2-9B4638D619DD}" type="pres">
      <dgm:prSet presAssocID="{1E71197A-7897-4641-91D5-4109C2165BAB}" presName="spaceRect" presStyleCnt="0"/>
      <dgm:spPr/>
    </dgm:pt>
    <dgm:pt modelId="{E3405D57-E903-4AE5-B0C9-B029EC62EE40}" type="pres">
      <dgm:prSet presAssocID="{1E71197A-7897-4641-91D5-4109C2165BAB}" presName="parTx" presStyleLbl="revTx" presStyleIdx="2" presStyleCnt="4">
        <dgm:presLayoutVars>
          <dgm:chMax val="0"/>
          <dgm:chPref val="0"/>
        </dgm:presLayoutVars>
      </dgm:prSet>
      <dgm:spPr/>
    </dgm:pt>
    <dgm:pt modelId="{143AD3D5-4C93-45F6-A105-AA1D3D30C3F8}" type="pres">
      <dgm:prSet presAssocID="{846B2897-FCC7-4017-9315-A84E166EEE83}" presName="sibTrans" presStyleCnt="0"/>
      <dgm:spPr/>
    </dgm:pt>
    <dgm:pt modelId="{2815F75A-AB98-4F66-BF12-2D85629AFFA7}" type="pres">
      <dgm:prSet presAssocID="{A49277D7-54BA-479F-8B66-2B26B19D1B8F}" presName="compNode" presStyleCnt="0"/>
      <dgm:spPr/>
    </dgm:pt>
    <dgm:pt modelId="{81D1F05C-9F8A-4348-8941-23F452D423F7}" type="pres">
      <dgm:prSet presAssocID="{A49277D7-54BA-479F-8B66-2B26B19D1B8F}" presName="bgRect" presStyleLbl="bgShp" presStyleIdx="3" presStyleCnt="4"/>
      <dgm:spPr/>
    </dgm:pt>
    <dgm:pt modelId="{94EE83B6-A3A1-40B4-887A-1F1BCA576698}" type="pres">
      <dgm:prSet presAssocID="{A49277D7-54BA-479F-8B66-2B26B19D1B8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utral Face with No Fill"/>
        </a:ext>
      </dgm:extLst>
    </dgm:pt>
    <dgm:pt modelId="{0D1FC555-8EB4-4DDB-81E9-78C7B721459D}" type="pres">
      <dgm:prSet presAssocID="{A49277D7-54BA-479F-8B66-2B26B19D1B8F}" presName="spaceRect" presStyleCnt="0"/>
      <dgm:spPr/>
    </dgm:pt>
    <dgm:pt modelId="{1EDB1346-6AE8-47EA-9C9F-B1CCBF2E21DD}" type="pres">
      <dgm:prSet presAssocID="{A49277D7-54BA-479F-8B66-2B26B19D1B8F}" presName="parTx" presStyleLbl="revTx" presStyleIdx="3" presStyleCnt="4">
        <dgm:presLayoutVars>
          <dgm:chMax val="0"/>
          <dgm:chPref val="0"/>
        </dgm:presLayoutVars>
      </dgm:prSet>
      <dgm:spPr/>
    </dgm:pt>
  </dgm:ptLst>
  <dgm:cxnLst>
    <dgm:cxn modelId="{F8514811-1EEF-4294-820E-AA18A44CC068}" type="presOf" srcId="{66CECAA6-C95D-497D-9A2B-217C1584991E}" destId="{413BDF71-797C-43E2-A0E3-B2F48556CDD3}" srcOrd="0" destOrd="0" presId="urn:microsoft.com/office/officeart/2018/2/layout/IconVerticalSolidList"/>
    <dgm:cxn modelId="{5C9B6030-9E9A-433C-9742-359D9FE2108B}" srcId="{C7F0A1D7-0800-47E4-8360-F0F7C8E54634}" destId="{A49277D7-54BA-479F-8B66-2B26B19D1B8F}" srcOrd="3" destOrd="0" parTransId="{15F14939-915B-473D-BA55-124DBE76EFAA}" sibTransId="{E6BEAC95-69CC-4CB4-A3F6-BA1E9CD3AC46}"/>
    <dgm:cxn modelId="{06AB6B36-6CED-4948-9469-B96C49747AD4}" srcId="{C7F0A1D7-0800-47E4-8360-F0F7C8E54634}" destId="{CA2B206A-6ED0-4710-9825-20F199AB4C51}" srcOrd="0" destOrd="0" parTransId="{1CDFD4B2-124E-48F3-AF2A-E7E5EE02A8B4}" sibTransId="{21BA5433-BFAC-4F4C-B326-1B0D0BBA2775}"/>
    <dgm:cxn modelId="{F38A1549-7F06-4174-9E64-ACF8DE2731B2}" type="presOf" srcId="{1E71197A-7897-4641-91D5-4109C2165BAB}" destId="{E3405D57-E903-4AE5-B0C9-B029EC62EE40}" srcOrd="0" destOrd="0" presId="urn:microsoft.com/office/officeart/2018/2/layout/IconVerticalSolidList"/>
    <dgm:cxn modelId="{0C1C905C-4473-4F47-A40F-1902110AC0BF}" type="presOf" srcId="{C7F0A1D7-0800-47E4-8360-F0F7C8E54634}" destId="{0D134DAE-5DE8-45A4-89FA-505C8A4CF0A5}" srcOrd="0" destOrd="0" presId="urn:microsoft.com/office/officeart/2018/2/layout/IconVerticalSolidList"/>
    <dgm:cxn modelId="{8849D869-4C82-4DA5-B204-8AD3A0211238}" type="presOf" srcId="{A49277D7-54BA-479F-8B66-2B26B19D1B8F}" destId="{1EDB1346-6AE8-47EA-9C9F-B1CCBF2E21DD}" srcOrd="0" destOrd="0" presId="urn:microsoft.com/office/officeart/2018/2/layout/IconVerticalSolidList"/>
    <dgm:cxn modelId="{97C04EAB-1476-4285-AF1C-E1F959ED97CB}" type="presOf" srcId="{CA2B206A-6ED0-4710-9825-20F199AB4C51}" destId="{CC8FBE51-4C1E-4003-AE9F-E51AEEAA4ED3}" srcOrd="0" destOrd="0" presId="urn:microsoft.com/office/officeart/2018/2/layout/IconVerticalSolidList"/>
    <dgm:cxn modelId="{9D8727AD-EF57-476C-9998-10EC375C117A}" srcId="{C7F0A1D7-0800-47E4-8360-F0F7C8E54634}" destId="{1E71197A-7897-4641-91D5-4109C2165BAB}" srcOrd="2" destOrd="0" parTransId="{A35328CB-DEDA-42A2-A838-9EFB45E62018}" sibTransId="{846B2897-FCC7-4017-9315-A84E166EEE83}"/>
    <dgm:cxn modelId="{90BB1FFA-884D-4FE9-A1A9-F53B86A3319E}" srcId="{C7F0A1D7-0800-47E4-8360-F0F7C8E54634}" destId="{66CECAA6-C95D-497D-9A2B-217C1584991E}" srcOrd="1" destOrd="0" parTransId="{207F4D54-18A2-4663-8A40-FBDA47868A2B}" sibTransId="{1A22D818-F968-49F8-A594-FAA2F65F6E16}"/>
    <dgm:cxn modelId="{7710AFF1-D738-430D-AF55-F0912FA40E0A}" type="presParOf" srcId="{0D134DAE-5DE8-45A4-89FA-505C8A4CF0A5}" destId="{41E32D23-C29F-4A20-9261-7CB20C9EF52A}" srcOrd="0" destOrd="0" presId="urn:microsoft.com/office/officeart/2018/2/layout/IconVerticalSolidList"/>
    <dgm:cxn modelId="{9843EA4F-F654-4B4D-884B-B18BEB6A8326}" type="presParOf" srcId="{41E32D23-C29F-4A20-9261-7CB20C9EF52A}" destId="{2462DDF9-247C-4565-846E-D95355797ACE}" srcOrd="0" destOrd="0" presId="urn:microsoft.com/office/officeart/2018/2/layout/IconVerticalSolidList"/>
    <dgm:cxn modelId="{672E56B9-8028-43EB-A4A0-8EFB578E4324}" type="presParOf" srcId="{41E32D23-C29F-4A20-9261-7CB20C9EF52A}" destId="{2EEDA468-A6D3-4E5F-AFE7-805CD529CE6F}" srcOrd="1" destOrd="0" presId="urn:microsoft.com/office/officeart/2018/2/layout/IconVerticalSolidList"/>
    <dgm:cxn modelId="{428FEFC1-B038-45F5-A8C9-59063B48A480}" type="presParOf" srcId="{41E32D23-C29F-4A20-9261-7CB20C9EF52A}" destId="{D7E5FDEB-E78C-4B2C-B3FD-E9BA49614031}" srcOrd="2" destOrd="0" presId="urn:microsoft.com/office/officeart/2018/2/layout/IconVerticalSolidList"/>
    <dgm:cxn modelId="{D4AA71DD-70EF-4FF1-856A-9C5EC6B832DC}" type="presParOf" srcId="{41E32D23-C29F-4A20-9261-7CB20C9EF52A}" destId="{CC8FBE51-4C1E-4003-AE9F-E51AEEAA4ED3}" srcOrd="3" destOrd="0" presId="urn:microsoft.com/office/officeart/2018/2/layout/IconVerticalSolidList"/>
    <dgm:cxn modelId="{A214D25C-DEF4-42A0-ACB9-E4A20082F53C}" type="presParOf" srcId="{0D134DAE-5DE8-45A4-89FA-505C8A4CF0A5}" destId="{3E75FB73-1C63-43F5-AE87-9BD75677802C}" srcOrd="1" destOrd="0" presId="urn:microsoft.com/office/officeart/2018/2/layout/IconVerticalSolidList"/>
    <dgm:cxn modelId="{C7E1E51D-FDA1-47C1-9685-CAA9415C993F}" type="presParOf" srcId="{0D134DAE-5DE8-45A4-89FA-505C8A4CF0A5}" destId="{A0067FAA-9325-48FE-BAE0-037C7F61E0D8}" srcOrd="2" destOrd="0" presId="urn:microsoft.com/office/officeart/2018/2/layout/IconVerticalSolidList"/>
    <dgm:cxn modelId="{800C8902-2ABD-4B6A-BD0E-8E1BF10A3526}" type="presParOf" srcId="{A0067FAA-9325-48FE-BAE0-037C7F61E0D8}" destId="{6DEF1634-96D3-422D-B27A-5AA3FF80BD99}" srcOrd="0" destOrd="0" presId="urn:microsoft.com/office/officeart/2018/2/layout/IconVerticalSolidList"/>
    <dgm:cxn modelId="{A6CECFF1-D46F-42FB-99F5-9710C3F762E1}" type="presParOf" srcId="{A0067FAA-9325-48FE-BAE0-037C7F61E0D8}" destId="{E1B352A0-84DD-4A70-8616-FD4F8DE2DFBC}" srcOrd="1" destOrd="0" presId="urn:microsoft.com/office/officeart/2018/2/layout/IconVerticalSolidList"/>
    <dgm:cxn modelId="{6591F50F-6D89-4914-A014-B5D19A02C412}" type="presParOf" srcId="{A0067FAA-9325-48FE-BAE0-037C7F61E0D8}" destId="{3D14B0DE-9925-4F5B-84F3-A9480F623336}" srcOrd="2" destOrd="0" presId="urn:microsoft.com/office/officeart/2018/2/layout/IconVerticalSolidList"/>
    <dgm:cxn modelId="{3EEDF5CD-1C6A-4227-AA1A-73879C6F2358}" type="presParOf" srcId="{A0067FAA-9325-48FE-BAE0-037C7F61E0D8}" destId="{413BDF71-797C-43E2-A0E3-B2F48556CDD3}" srcOrd="3" destOrd="0" presId="urn:microsoft.com/office/officeart/2018/2/layout/IconVerticalSolidList"/>
    <dgm:cxn modelId="{4DAC69D3-6C87-4FC0-B800-5B3A0C064C2D}" type="presParOf" srcId="{0D134DAE-5DE8-45A4-89FA-505C8A4CF0A5}" destId="{ADAB0929-5286-4A05-AF63-13A7717E6850}" srcOrd="3" destOrd="0" presId="urn:microsoft.com/office/officeart/2018/2/layout/IconVerticalSolidList"/>
    <dgm:cxn modelId="{CA82E5FB-4724-4449-A710-2653CD5978F4}" type="presParOf" srcId="{0D134DAE-5DE8-45A4-89FA-505C8A4CF0A5}" destId="{58054538-A947-49B5-AFC0-0EAD9494E5FE}" srcOrd="4" destOrd="0" presId="urn:microsoft.com/office/officeart/2018/2/layout/IconVerticalSolidList"/>
    <dgm:cxn modelId="{F3AC1190-6F4D-4A3E-AB9D-50AAE51111ED}" type="presParOf" srcId="{58054538-A947-49B5-AFC0-0EAD9494E5FE}" destId="{776A4CB4-CD1D-4780-A0D9-125441CE42C8}" srcOrd="0" destOrd="0" presId="urn:microsoft.com/office/officeart/2018/2/layout/IconVerticalSolidList"/>
    <dgm:cxn modelId="{F9251CAC-ECD5-4300-B01C-63FD2E2A4014}" type="presParOf" srcId="{58054538-A947-49B5-AFC0-0EAD9494E5FE}" destId="{E3F58145-61C1-4923-B0C1-DA353E68E96C}" srcOrd="1" destOrd="0" presId="urn:microsoft.com/office/officeart/2018/2/layout/IconVerticalSolidList"/>
    <dgm:cxn modelId="{97805102-D766-43D2-87D4-23F3CCE31F8C}" type="presParOf" srcId="{58054538-A947-49B5-AFC0-0EAD9494E5FE}" destId="{46F86C32-E01A-491F-92D2-9B4638D619DD}" srcOrd="2" destOrd="0" presId="urn:microsoft.com/office/officeart/2018/2/layout/IconVerticalSolidList"/>
    <dgm:cxn modelId="{3F81A018-D7F6-4F4F-AC9C-A7AE4264ECD6}" type="presParOf" srcId="{58054538-A947-49B5-AFC0-0EAD9494E5FE}" destId="{E3405D57-E903-4AE5-B0C9-B029EC62EE40}" srcOrd="3" destOrd="0" presId="urn:microsoft.com/office/officeart/2018/2/layout/IconVerticalSolidList"/>
    <dgm:cxn modelId="{8274D2CE-CA56-4C7B-BBC7-F866273287BC}" type="presParOf" srcId="{0D134DAE-5DE8-45A4-89FA-505C8A4CF0A5}" destId="{143AD3D5-4C93-45F6-A105-AA1D3D30C3F8}" srcOrd="5" destOrd="0" presId="urn:microsoft.com/office/officeart/2018/2/layout/IconVerticalSolidList"/>
    <dgm:cxn modelId="{5A66817E-53DF-4F6E-BFA6-C32A381C7ACF}" type="presParOf" srcId="{0D134DAE-5DE8-45A4-89FA-505C8A4CF0A5}" destId="{2815F75A-AB98-4F66-BF12-2D85629AFFA7}" srcOrd="6" destOrd="0" presId="urn:microsoft.com/office/officeart/2018/2/layout/IconVerticalSolidList"/>
    <dgm:cxn modelId="{326F7086-949C-4D31-BA8A-FA4248A7AF01}" type="presParOf" srcId="{2815F75A-AB98-4F66-BF12-2D85629AFFA7}" destId="{81D1F05C-9F8A-4348-8941-23F452D423F7}" srcOrd="0" destOrd="0" presId="urn:microsoft.com/office/officeart/2018/2/layout/IconVerticalSolidList"/>
    <dgm:cxn modelId="{74A0C078-DB3E-49F8-B64C-501FD817DF03}" type="presParOf" srcId="{2815F75A-AB98-4F66-BF12-2D85629AFFA7}" destId="{94EE83B6-A3A1-40B4-887A-1F1BCA576698}" srcOrd="1" destOrd="0" presId="urn:microsoft.com/office/officeart/2018/2/layout/IconVerticalSolidList"/>
    <dgm:cxn modelId="{B9397946-2D11-4801-8173-89267C22AC7C}" type="presParOf" srcId="{2815F75A-AB98-4F66-BF12-2D85629AFFA7}" destId="{0D1FC555-8EB4-4DDB-81E9-78C7B721459D}" srcOrd="2" destOrd="0" presId="urn:microsoft.com/office/officeart/2018/2/layout/IconVerticalSolidList"/>
    <dgm:cxn modelId="{3C4E4DCB-3582-41F9-AD48-C3746E2F44A5}" type="presParOf" srcId="{2815F75A-AB98-4F66-BF12-2D85629AFFA7}" destId="{1EDB1346-6AE8-47EA-9C9F-B1CCBF2E21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7D2343D-B8E1-432C-9AD8-A4F67AB346CD}" type="doc">
      <dgm:prSet loTypeId="urn:microsoft.com/office/officeart/2005/8/layout/vList2" loCatId="list" qsTypeId="urn:microsoft.com/office/officeart/2005/8/quickstyle/simple2" qsCatId="simple" csTypeId="urn:microsoft.com/office/officeart/2005/8/colors/accent0_3" csCatId="mainScheme"/>
      <dgm:spPr/>
      <dgm:t>
        <a:bodyPr/>
        <a:lstStyle/>
        <a:p>
          <a:endParaRPr lang="en-US"/>
        </a:p>
      </dgm:t>
    </dgm:pt>
    <dgm:pt modelId="{C59AF348-87CE-46F1-8122-BF94E53A5DFC}">
      <dgm:prSet/>
      <dgm:spPr/>
      <dgm:t>
        <a:bodyPr/>
        <a:lstStyle/>
        <a:p>
          <a:r>
            <a:rPr lang="en-US"/>
            <a:t>Sentence: “I am very sad today.”</a:t>
          </a:r>
        </a:p>
      </dgm:t>
    </dgm:pt>
    <dgm:pt modelId="{6E2FB13F-96FE-486B-82B1-2F0C76779657}" type="parTrans" cxnId="{175E88A5-E6F6-406A-8FD2-6B5FD6F19444}">
      <dgm:prSet/>
      <dgm:spPr/>
      <dgm:t>
        <a:bodyPr/>
        <a:lstStyle/>
        <a:p>
          <a:endParaRPr lang="en-US"/>
        </a:p>
      </dgm:t>
    </dgm:pt>
    <dgm:pt modelId="{F2E64EF2-C95B-4C9F-959D-29DE54725B78}" type="sibTrans" cxnId="{175E88A5-E6F6-406A-8FD2-6B5FD6F19444}">
      <dgm:prSet/>
      <dgm:spPr/>
      <dgm:t>
        <a:bodyPr/>
        <a:lstStyle/>
        <a:p>
          <a:endParaRPr lang="en-US"/>
        </a:p>
      </dgm:t>
    </dgm:pt>
    <dgm:pt modelId="{64E912D1-597B-4942-832D-E49888930267}">
      <dgm:prSet/>
      <dgm:spPr/>
      <dgm:t>
        <a:bodyPr/>
        <a:lstStyle/>
        <a:p>
          <a:r>
            <a:rPr lang="en-US"/>
            <a:t>VADER Probability:</a:t>
          </a:r>
        </a:p>
      </dgm:t>
    </dgm:pt>
    <dgm:pt modelId="{3B712B4B-5D77-433F-BC96-2EB427FFD600}" type="parTrans" cxnId="{F4323D19-9D5A-4A28-A3D1-B66AF201531C}">
      <dgm:prSet/>
      <dgm:spPr/>
      <dgm:t>
        <a:bodyPr/>
        <a:lstStyle/>
        <a:p>
          <a:endParaRPr lang="en-US"/>
        </a:p>
      </dgm:t>
    </dgm:pt>
    <dgm:pt modelId="{9F54C32D-FE12-4039-BF1A-925DD19504F6}" type="sibTrans" cxnId="{F4323D19-9D5A-4A28-A3D1-B66AF201531C}">
      <dgm:prSet/>
      <dgm:spPr/>
      <dgm:t>
        <a:bodyPr/>
        <a:lstStyle/>
        <a:p>
          <a:endParaRPr lang="en-US"/>
        </a:p>
      </dgm:t>
    </dgm:pt>
    <dgm:pt modelId="{E404EFAF-52EF-4535-A9BA-8D47B1079043}">
      <dgm:prSet/>
      <dgm:spPr/>
      <dgm:t>
        <a:bodyPr/>
        <a:lstStyle/>
        <a:p>
          <a:r>
            <a:rPr lang="en-US"/>
            <a:t>Sentence was rated as 50.8% Negative</a:t>
          </a:r>
        </a:p>
      </dgm:t>
    </dgm:pt>
    <dgm:pt modelId="{9A9CDC20-3997-4ECD-A70C-7B11B1C9084E}" type="parTrans" cxnId="{17072FDD-0426-42A1-958C-C4B813E3E896}">
      <dgm:prSet/>
      <dgm:spPr/>
      <dgm:t>
        <a:bodyPr/>
        <a:lstStyle/>
        <a:p>
          <a:endParaRPr lang="en-US"/>
        </a:p>
      </dgm:t>
    </dgm:pt>
    <dgm:pt modelId="{23F4CA87-4308-428C-9CCF-97A37B05C4B0}" type="sibTrans" cxnId="{17072FDD-0426-42A1-958C-C4B813E3E896}">
      <dgm:prSet/>
      <dgm:spPr/>
      <dgm:t>
        <a:bodyPr/>
        <a:lstStyle/>
        <a:p>
          <a:endParaRPr lang="en-US"/>
        </a:p>
      </dgm:t>
    </dgm:pt>
    <dgm:pt modelId="{67283457-23FD-4275-83F0-46E771234DFF}">
      <dgm:prSet/>
      <dgm:spPr/>
      <dgm:t>
        <a:bodyPr/>
        <a:lstStyle/>
        <a:p>
          <a:r>
            <a:rPr lang="en-US"/>
            <a:t>Sentence was rated as 49.2% Neutral</a:t>
          </a:r>
        </a:p>
      </dgm:t>
    </dgm:pt>
    <dgm:pt modelId="{FE488942-8354-40FF-BF2A-C7E8DB9D9193}" type="parTrans" cxnId="{E782BC8F-A130-44FB-A57B-5085CC5B8439}">
      <dgm:prSet/>
      <dgm:spPr/>
      <dgm:t>
        <a:bodyPr/>
        <a:lstStyle/>
        <a:p>
          <a:endParaRPr lang="en-US"/>
        </a:p>
      </dgm:t>
    </dgm:pt>
    <dgm:pt modelId="{C14BE010-0AEA-4A1A-9EAC-09D761869C74}" type="sibTrans" cxnId="{E782BC8F-A130-44FB-A57B-5085CC5B8439}">
      <dgm:prSet/>
      <dgm:spPr/>
      <dgm:t>
        <a:bodyPr/>
        <a:lstStyle/>
        <a:p>
          <a:endParaRPr lang="en-US"/>
        </a:p>
      </dgm:t>
    </dgm:pt>
    <dgm:pt modelId="{92BC85E3-F8FD-4827-B012-E2D81C90FB2F}">
      <dgm:prSet/>
      <dgm:spPr/>
      <dgm:t>
        <a:bodyPr/>
        <a:lstStyle/>
        <a:p>
          <a:r>
            <a:rPr lang="en-US"/>
            <a:t>Sentence was rated as 0.0% Positive.</a:t>
          </a:r>
        </a:p>
      </dgm:t>
    </dgm:pt>
    <dgm:pt modelId="{D23CB603-3CF7-45AA-8B2C-B6207381FB88}" type="parTrans" cxnId="{057F78FC-602D-40F2-BE15-E9B6BAD3EF0F}">
      <dgm:prSet/>
      <dgm:spPr/>
      <dgm:t>
        <a:bodyPr/>
        <a:lstStyle/>
        <a:p>
          <a:endParaRPr lang="en-US"/>
        </a:p>
      </dgm:t>
    </dgm:pt>
    <dgm:pt modelId="{E1E64EB7-B491-41E3-84C2-211F985DFDCE}" type="sibTrans" cxnId="{057F78FC-602D-40F2-BE15-E9B6BAD3EF0F}">
      <dgm:prSet/>
      <dgm:spPr/>
      <dgm:t>
        <a:bodyPr/>
        <a:lstStyle/>
        <a:p>
          <a:endParaRPr lang="en-US"/>
        </a:p>
      </dgm:t>
    </dgm:pt>
    <dgm:pt modelId="{5B9B9818-1C2C-4930-B2C5-81C492459CD4}">
      <dgm:prSet/>
      <dgm:spPr/>
      <dgm:t>
        <a:bodyPr/>
        <a:lstStyle/>
        <a:p>
          <a:r>
            <a:rPr lang="en-US"/>
            <a:t>VADER says “Sentence Overall Rated as Negative”</a:t>
          </a:r>
        </a:p>
      </dgm:t>
    </dgm:pt>
    <dgm:pt modelId="{9A79FD93-6696-4553-9790-97455198EAE3}" type="parTrans" cxnId="{F4030168-F80C-4997-BF4C-7C208CE26DE0}">
      <dgm:prSet/>
      <dgm:spPr/>
      <dgm:t>
        <a:bodyPr/>
        <a:lstStyle/>
        <a:p>
          <a:endParaRPr lang="en-US"/>
        </a:p>
      </dgm:t>
    </dgm:pt>
    <dgm:pt modelId="{7B842C8B-39BE-46E8-9909-0797B33199C8}" type="sibTrans" cxnId="{F4030168-F80C-4997-BF4C-7C208CE26DE0}">
      <dgm:prSet/>
      <dgm:spPr/>
      <dgm:t>
        <a:bodyPr/>
        <a:lstStyle/>
        <a:p>
          <a:endParaRPr lang="en-US"/>
        </a:p>
      </dgm:t>
    </dgm:pt>
    <dgm:pt modelId="{9B7D84B2-36BC-4644-A0F7-BEFF3D088CB5}" type="pres">
      <dgm:prSet presAssocID="{97D2343D-B8E1-432C-9AD8-A4F67AB346CD}" presName="linear" presStyleCnt="0">
        <dgm:presLayoutVars>
          <dgm:animLvl val="lvl"/>
          <dgm:resizeHandles val="exact"/>
        </dgm:presLayoutVars>
      </dgm:prSet>
      <dgm:spPr/>
    </dgm:pt>
    <dgm:pt modelId="{0C91E426-A1A4-714C-9169-C49E62E96C32}" type="pres">
      <dgm:prSet presAssocID="{C59AF348-87CE-46F1-8122-BF94E53A5DFC}" presName="parentText" presStyleLbl="node1" presStyleIdx="0" presStyleCnt="3">
        <dgm:presLayoutVars>
          <dgm:chMax val="0"/>
          <dgm:bulletEnabled val="1"/>
        </dgm:presLayoutVars>
      </dgm:prSet>
      <dgm:spPr/>
    </dgm:pt>
    <dgm:pt modelId="{29877FE8-B34C-B14F-A31F-6C19D002EFA5}" type="pres">
      <dgm:prSet presAssocID="{F2E64EF2-C95B-4C9F-959D-29DE54725B78}" presName="spacer" presStyleCnt="0"/>
      <dgm:spPr/>
    </dgm:pt>
    <dgm:pt modelId="{9373DC35-694B-B744-9F0A-661FAD16C5D4}" type="pres">
      <dgm:prSet presAssocID="{64E912D1-597B-4942-832D-E49888930267}" presName="parentText" presStyleLbl="node1" presStyleIdx="1" presStyleCnt="3">
        <dgm:presLayoutVars>
          <dgm:chMax val="0"/>
          <dgm:bulletEnabled val="1"/>
        </dgm:presLayoutVars>
      </dgm:prSet>
      <dgm:spPr/>
    </dgm:pt>
    <dgm:pt modelId="{10DD79CC-A2D2-E645-BE5B-67D6E904C7DB}" type="pres">
      <dgm:prSet presAssocID="{64E912D1-597B-4942-832D-E49888930267}" presName="childText" presStyleLbl="revTx" presStyleIdx="0" presStyleCnt="1">
        <dgm:presLayoutVars>
          <dgm:bulletEnabled val="1"/>
        </dgm:presLayoutVars>
      </dgm:prSet>
      <dgm:spPr/>
    </dgm:pt>
    <dgm:pt modelId="{C85BE7C1-C976-DC47-8814-E6C1F5421BDB}" type="pres">
      <dgm:prSet presAssocID="{5B9B9818-1C2C-4930-B2C5-81C492459CD4}" presName="parentText" presStyleLbl="node1" presStyleIdx="2" presStyleCnt="3">
        <dgm:presLayoutVars>
          <dgm:chMax val="0"/>
          <dgm:bulletEnabled val="1"/>
        </dgm:presLayoutVars>
      </dgm:prSet>
      <dgm:spPr/>
    </dgm:pt>
  </dgm:ptLst>
  <dgm:cxnLst>
    <dgm:cxn modelId="{88086705-79CB-7540-A512-826B11A846C2}" type="presOf" srcId="{E404EFAF-52EF-4535-A9BA-8D47B1079043}" destId="{10DD79CC-A2D2-E645-BE5B-67D6E904C7DB}" srcOrd="0" destOrd="0" presId="urn:microsoft.com/office/officeart/2005/8/layout/vList2"/>
    <dgm:cxn modelId="{F4323D19-9D5A-4A28-A3D1-B66AF201531C}" srcId="{97D2343D-B8E1-432C-9AD8-A4F67AB346CD}" destId="{64E912D1-597B-4942-832D-E49888930267}" srcOrd="1" destOrd="0" parTransId="{3B712B4B-5D77-433F-BC96-2EB427FFD600}" sibTransId="{9F54C32D-FE12-4039-BF1A-925DD19504F6}"/>
    <dgm:cxn modelId="{4A996F1A-9ED1-844A-BA05-2788B966C2FC}" type="presOf" srcId="{C59AF348-87CE-46F1-8122-BF94E53A5DFC}" destId="{0C91E426-A1A4-714C-9169-C49E62E96C32}" srcOrd="0" destOrd="0" presId="urn:microsoft.com/office/officeart/2005/8/layout/vList2"/>
    <dgm:cxn modelId="{C5582A20-75B0-1347-99C4-384E0CE24FA0}" type="presOf" srcId="{5B9B9818-1C2C-4930-B2C5-81C492459CD4}" destId="{C85BE7C1-C976-DC47-8814-E6C1F5421BDB}" srcOrd="0" destOrd="0" presId="urn:microsoft.com/office/officeart/2005/8/layout/vList2"/>
    <dgm:cxn modelId="{3EC19741-F5F9-E243-BEEF-A48CC1467AE5}" type="presOf" srcId="{67283457-23FD-4275-83F0-46E771234DFF}" destId="{10DD79CC-A2D2-E645-BE5B-67D6E904C7DB}" srcOrd="0" destOrd="1" presId="urn:microsoft.com/office/officeart/2005/8/layout/vList2"/>
    <dgm:cxn modelId="{F4030168-F80C-4997-BF4C-7C208CE26DE0}" srcId="{97D2343D-B8E1-432C-9AD8-A4F67AB346CD}" destId="{5B9B9818-1C2C-4930-B2C5-81C492459CD4}" srcOrd="2" destOrd="0" parTransId="{9A79FD93-6696-4553-9790-97455198EAE3}" sibTransId="{7B842C8B-39BE-46E8-9909-0797B33199C8}"/>
    <dgm:cxn modelId="{DCEC317A-1485-0D4F-9485-580F40F2491E}" type="presOf" srcId="{97D2343D-B8E1-432C-9AD8-A4F67AB346CD}" destId="{9B7D84B2-36BC-4644-A0F7-BEFF3D088CB5}" srcOrd="0" destOrd="0" presId="urn:microsoft.com/office/officeart/2005/8/layout/vList2"/>
    <dgm:cxn modelId="{E782BC8F-A130-44FB-A57B-5085CC5B8439}" srcId="{64E912D1-597B-4942-832D-E49888930267}" destId="{67283457-23FD-4275-83F0-46E771234DFF}" srcOrd="1" destOrd="0" parTransId="{FE488942-8354-40FF-BF2A-C7E8DB9D9193}" sibTransId="{C14BE010-0AEA-4A1A-9EAC-09D761869C74}"/>
    <dgm:cxn modelId="{68869F99-2554-964F-B386-47BB79F07EE6}" type="presOf" srcId="{92BC85E3-F8FD-4827-B012-E2D81C90FB2F}" destId="{10DD79CC-A2D2-E645-BE5B-67D6E904C7DB}" srcOrd="0" destOrd="2" presId="urn:microsoft.com/office/officeart/2005/8/layout/vList2"/>
    <dgm:cxn modelId="{175E88A5-E6F6-406A-8FD2-6B5FD6F19444}" srcId="{97D2343D-B8E1-432C-9AD8-A4F67AB346CD}" destId="{C59AF348-87CE-46F1-8122-BF94E53A5DFC}" srcOrd="0" destOrd="0" parTransId="{6E2FB13F-96FE-486B-82B1-2F0C76779657}" sibTransId="{F2E64EF2-C95B-4C9F-959D-29DE54725B78}"/>
    <dgm:cxn modelId="{17072FDD-0426-42A1-958C-C4B813E3E896}" srcId="{64E912D1-597B-4942-832D-E49888930267}" destId="{E404EFAF-52EF-4535-A9BA-8D47B1079043}" srcOrd="0" destOrd="0" parTransId="{9A9CDC20-3997-4ECD-A70C-7B11B1C9084E}" sibTransId="{23F4CA87-4308-428C-9CCF-97A37B05C4B0}"/>
    <dgm:cxn modelId="{D88933E8-BFFB-3049-BC28-74EA1578610E}" type="presOf" srcId="{64E912D1-597B-4942-832D-E49888930267}" destId="{9373DC35-694B-B744-9F0A-661FAD16C5D4}" srcOrd="0" destOrd="0" presId="urn:microsoft.com/office/officeart/2005/8/layout/vList2"/>
    <dgm:cxn modelId="{057F78FC-602D-40F2-BE15-E9B6BAD3EF0F}" srcId="{64E912D1-597B-4942-832D-E49888930267}" destId="{92BC85E3-F8FD-4827-B012-E2D81C90FB2F}" srcOrd="2" destOrd="0" parTransId="{D23CB603-3CF7-45AA-8B2C-B6207381FB88}" sibTransId="{E1E64EB7-B491-41E3-84C2-211F985DFDCE}"/>
    <dgm:cxn modelId="{C2F22380-C69A-A74E-B7E4-80F44DA9D0A9}" type="presParOf" srcId="{9B7D84B2-36BC-4644-A0F7-BEFF3D088CB5}" destId="{0C91E426-A1A4-714C-9169-C49E62E96C32}" srcOrd="0" destOrd="0" presId="urn:microsoft.com/office/officeart/2005/8/layout/vList2"/>
    <dgm:cxn modelId="{8BC1FC84-DD5E-D540-AFFC-300504004F67}" type="presParOf" srcId="{9B7D84B2-36BC-4644-A0F7-BEFF3D088CB5}" destId="{29877FE8-B34C-B14F-A31F-6C19D002EFA5}" srcOrd="1" destOrd="0" presId="urn:microsoft.com/office/officeart/2005/8/layout/vList2"/>
    <dgm:cxn modelId="{BA678367-8A68-E444-9FA6-337091E93FC2}" type="presParOf" srcId="{9B7D84B2-36BC-4644-A0F7-BEFF3D088CB5}" destId="{9373DC35-694B-B744-9F0A-661FAD16C5D4}" srcOrd="2" destOrd="0" presId="urn:microsoft.com/office/officeart/2005/8/layout/vList2"/>
    <dgm:cxn modelId="{CE1723EE-2591-7A47-934A-E55456A0DA12}" type="presParOf" srcId="{9B7D84B2-36BC-4644-A0F7-BEFF3D088CB5}" destId="{10DD79CC-A2D2-E645-BE5B-67D6E904C7DB}" srcOrd="3" destOrd="0" presId="urn:microsoft.com/office/officeart/2005/8/layout/vList2"/>
    <dgm:cxn modelId="{707288C1-B89D-A84E-AD81-6134B681F063}" type="presParOf" srcId="{9B7D84B2-36BC-4644-A0F7-BEFF3D088CB5}" destId="{C85BE7C1-C976-DC47-8814-E6C1F5421BDB}"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2ABCDD8-276F-4700-BAC6-45397441CA2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7E1735-9D6B-49C3-8471-5030BF68F933}">
      <dgm:prSet/>
      <dgm:spPr/>
      <dgm:t>
        <a:bodyPr/>
        <a:lstStyle/>
        <a:p>
          <a:r>
            <a:rPr lang="en-US"/>
            <a:t>88.49% accuracy for positive sentiment</a:t>
          </a:r>
        </a:p>
      </dgm:t>
    </dgm:pt>
    <dgm:pt modelId="{71105CF7-C9F2-4AE6-9094-1D334E396CB7}" type="parTrans" cxnId="{0A6CBD19-8C8D-4167-B47E-1BF21A00CC09}">
      <dgm:prSet/>
      <dgm:spPr/>
      <dgm:t>
        <a:bodyPr/>
        <a:lstStyle/>
        <a:p>
          <a:endParaRPr lang="en-US"/>
        </a:p>
      </dgm:t>
    </dgm:pt>
    <dgm:pt modelId="{6FC0D66D-B865-4725-9F18-29E6D30C8889}" type="sibTrans" cxnId="{0A6CBD19-8C8D-4167-B47E-1BF21A00CC09}">
      <dgm:prSet/>
      <dgm:spPr/>
      <dgm:t>
        <a:bodyPr/>
        <a:lstStyle/>
        <a:p>
          <a:endParaRPr lang="en-US"/>
        </a:p>
      </dgm:t>
    </dgm:pt>
    <dgm:pt modelId="{4C7CFA83-4C49-4B3C-B68E-FD9A2A1A8474}">
      <dgm:prSet/>
      <dgm:spPr/>
      <dgm:t>
        <a:bodyPr/>
        <a:lstStyle/>
        <a:p>
          <a:r>
            <a:rPr lang="en-US"/>
            <a:t>64.83% accuracy for negative sentiment</a:t>
          </a:r>
        </a:p>
      </dgm:t>
    </dgm:pt>
    <dgm:pt modelId="{7DD0606A-834F-45BC-9C80-A735F31AE51C}" type="parTrans" cxnId="{76AE40AF-E354-428C-8FD0-710DE0DBFDE5}">
      <dgm:prSet/>
      <dgm:spPr/>
      <dgm:t>
        <a:bodyPr/>
        <a:lstStyle/>
        <a:p>
          <a:endParaRPr lang="en-US"/>
        </a:p>
      </dgm:t>
    </dgm:pt>
    <dgm:pt modelId="{53B668CD-1434-4A0D-91B5-28FAE0034608}" type="sibTrans" cxnId="{76AE40AF-E354-428C-8FD0-710DE0DBFDE5}">
      <dgm:prSet/>
      <dgm:spPr/>
      <dgm:t>
        <a:bodyPr/>
        <a:lstStyle/>
        <a:p>
          <a:endParaRPr lang="en-US"/>
        </a:p>
      </dgm:t>
    </dgm:pt>
    <dgm:pt modelId="{89C7D06D-6102-4164-8F04-8BD80746417E}">
      <dgm:prSet/>
      <dgm:spPr/>
      <dgm:t>
        <a:bodyPr/>
        <a:lstStyle/>
        <a:p>
          <a:r>
            <a:rPr lang="en-US"/>
            <a:t>46.99% accuracy for neutral sentiment</a:t>
          </a:r>
        </a:p>
      </dgm:t>
    </dgm:pt>
    <dgm:pt modelId="{057275F5-88E1-4778-9392-76DE73DE6B7B}" type="parTrans" cxnId="{E747B355-D660-4832-8553-1194EFF47F28}">
      <dgm:prSet/>
      <dgm:spPr/>
      <dgm:t>
        <a:bodyPr/>
        <a:lstStyle/>
        <a:p>
          <a:endParaRPr lang="en-US"/>
        </a:p>
      </dgm:t>
    </dgm:pt>
    <dgm:pt modelId="{A00CD2CE-EEC4-45E0-ABE6-B32F44A5D240}" type="sibTrans" cxnId="{E747B355-D660-4832-8553-1194EFF47F28}">
      <dgm:prSet/>
      <dgm:spPr/>
      <dgm:t>
        <a:bodyPr/>
        <a:lstStyle/>
        <a:p>
          <a:endParaRPr lang="en-US"/>
        </a:p>
      </dgm:t>
    </dgm:pt>
    <dgm:pt modelId="{4C890FBD-6FC7-4B85-8C57-BF2FED711DD4}">
      <dgm:prSet/>
      <dgm:spPr/>
      <dgm:t>
        <a:bodyPr/>
        <a:lstStyle/>
        <a:p>
          <a:r>
            <a:rPr lang="en-US"/>
            <a:t>Overall accuracy for 64.99% sentiments across all sentiments.</a:t>
          </a:r>
        </a:p>
      </dgm:t>
    </dgm:pt>
    <dgm:pt modelId="{5F6A7F4E-07C8-4E38-9A01-CBCBF097BAAA}" type="parTrans" cxnId="{1F643531-C04A-4E47-9C6F-5AE66A2CDD6E}">
      <dgm:prSet/>
      <dgm:spPr/>
      <dgm:t>
        <a:bodyPr/>
        <a:lstStyle/>
        <a:p>
          <a:endParaRPr lang="en-US"/>
        </a:p>
      </dgm:t>
    </dgm:pt>
    <dgm:pt modelId="{A9B7BD6E-B9F1-4798-B244-A402D28EBD88}" type="sibTrans" cxnId="{1F643531-C04A-4E47-9C6F-5AE66A2CDD6E}">
      <dgm:prSet/>
      <dgm:spPr/>
      <dgm:t>
        <a:bodyPr/>
        <a:lstStyle/>
        <a:p>
          <a:endParaRPr lang="en-US"/>
        </a:p>
      </dgm:t>
    </dgm:pt>
    <dgm:pt modelId="{268A3380-7E4F-A640-BBC3-44C688904B9E}" type="pres">
      <dgm:prSet presAssocID="{62ABCDD8-276F-4700-BAC6-45397441CA2F}" presName="linear" presStyleCnt="0">
        <dgm:presLayoutVars>
          <dgm:animLvl val="lvl"/>
          <dgm:resizeHandles val="exact"/>
        </dgm:presLayoutVars>
      </dgm:prSet>
      <dgm:spPr/>
    </dgm:pt>
    <dgm:pt modelId="{B4EE0E8A-9B60-094C-9708-4ABFA0723D8B}" type="pres">
      <dgm:prSet presAssocID="{DE7E1735-9D6B-49C3-8471-5030BF68F933}" presName="parentText" presStyleLbl="node1" presStyleIdx="0" presStyleCnt="4">
        <dgm:presLayoutVars>
          <dgm:chMax val="0"/>
          <dgm:bulletEnabled val="1"/>
        </dgm:presLayoutVars>
      </dgm:prSet>
      <dgm:spPr/>
    </dgm:pt>
    <dgm:pt modelId="{65081E2C-CC9E-BB4A-A47A-21B4419A5A39}" type="pres">
      <dgm:prSet presAssocID="{6FC0D66D-B865-4725-9F18-29E6D30C8889}" presName="spacer" presStyleCnt="0"/>
      <dgm:spPr/>
    </dgm:pt>
    <dgm:pt modelId="{F1276981-417A-5147-B345-28AB62F86714}" type="pres">
      <dgm:prSet presAssocID="{4C7CFA83-4C49-4B3C-B68E-FD9A2A1A8474}" presName="parentText" presStyleLbl="node1" presStyleIdx="1" presStyleCnt="4">
        <dgm:presLayoutVars>
          <dgm:chMax val="0"/>
          <dgm:bulletEnabled val="1"/>
        </dgm:presLayoutVars>
      </dgm:prSet>
      <dgm:spPr/>
    </dgm:pt>
    <dgm:pt modelId="{691943B6-62E0-574B-A1CE-55709BD7733A}" type="pres">
      <dgm:prSet presAssocID="{53B668CD-1434-4A0D-91B5-28FAE0034608}" presName="spacer" presStyleCnt="0"/>
      <dgm:spPr/>
    </dgm:pt>
    <dgm:pt modelId="{D7835780-7D29-AA42-9708-2C49D2CECB52}" type="pres">
      <dgm:prSet presAssocID="{89C7D06D-6102-4164-8F04-8BD80746417E}" presName="parentText" presStyleLbl="node1" presStyleIdx="2" presStyleCnt="4">
        <dgm:presLayoutVars>
          <dgm:chMax val="0"/>
          <dgm:bulletEnabled val="1"/>
        </dgm:presLayoutVars>
      </dgm:prSet>
      <dgm:spPr/>
    </dgm:pt>
    <dgm:pt modelId="{47A7C54A-034E-5D48-B669-6596875FDEBF}" type="pres">
      <dgm:prSet presAssocID="{A00CD2CE-EEC4-45E0-ABE6-B32F44A5D240}" presName="spacer" presStyleCnt="0"/>
      <dgm:spPr/>
    </dgm:pt>
    <dgm:pt modelId="{FECDD949-6B1B-144D-8F9F-42079BC5D3FF}" type="pres">
      <dgm:prSet presAssocID="{4C890FBD-6FC7-4B85-8C57-BF2FED711DD4}" presName="parentText" presStyleLbl="node1" presStyleIdx="3" presStyleCnt="4">
        <dgm:presLayoutVars>
          <dgm:chMax val="0"/>
          <dgm:bulletEnabled val="1"/>
        </dgm:presLayoutVars>
      </dgm:prSet>
      <dgm:spPr/>
    </dgm:pt>
  </dgm:ptLst>
  <dgm:cxnLst>
    <dgm:cxn modelId="{0A6CBD19-8C8D-4167-B47E-1BF21A00CC09}" srcId="{62ABCDD8-276F-4700-BAC6-45397441CA2F}" destId="{DE7E1735-9D6B-49C3-8471-5030BF68F933}" srcOrd="0" destOrd="0" parTransId="{71105CF7-C9F2-4AE6-9094-1D334E396CB7}" sibTransId="{6FC0D66D-B865-4725-9F18-29E6D30C8889}"/>
    <dgm:cxn modelId="{1F643531-C04A-4E47-9C6F-5AE66A2CDD6E}" srcId="{62ABCDD8-276F-4700-BAC6-45397441CA2F}" destId="{4C890FBD-6FC7-4B85-8C57-BF2FED711DD4}" srcOrd="3" destOrd="0" parTransId="{5F6A7F4E-07C8-4E38-9A01-CBCBF097BAAA}" sibTransId="{A9B7BD6E-B9F1-4798-B244-A402D28EBD88}"/>
    <dgm:cxn modelId="{E747B355-D660-4832-8553-1194EFF47F28}" srcId="{62ABCDD8-276F-4700-BAC6-45397441CA2F}" destId="{89C7D06D-6102-4164-8F04-8BD80746417E}" srcOrd="2" destOrd="0" parTransId="{057275F5-88E1-4778-9392-76DE73DE6B7B}" sibTransId="{A00CD2CE-EEC4-45E0-ABE6-B32F44A5D240}"/>
    <dgm:cxn modelId="{F1EB5E7B-557F-C44F-BE66-3DA66BB6310A}" type="presOf" srcId="{4C890FBD-6FC7-4B85-8C57-BF2FED711DD4}" destId="{FECDD949-6B1B-144D-8F9F-42079BC5D3FF}" srcOrd="0" destOrd="0" presId="urn:microsoft.com/office/officeart/2005/8/layout/vList2"/>
    <dgm:cxn modelId="{30B25887-32E9-174C-A947-FD3201927ED6}" type="presOf" srcId="{4C7CFA83-4C49-4B3C-B68E-FD9A2A1A8474}" destId="{F1276981-417A-5147-B345-28AB62F86714}" srcOrd="0" destOrd="0" presId="urn:microsoft.com/office/officeart/2005/8/layout/vList2"/>
    <dgm:cxn modelId="{82278295-4740-3F4A-868C-3D46ACF5832D}" type="presOf" srcId="{89C7D06D-6102-4164-8F04-8BD80746417E}" destId="{D7835780-7D29-AA42-9708-2C49D2CECB52}" srcOrd="0" destOrd="0" presId="urn:microsoft.com/office/officeart/2005/8/layout/vList2"/>
    <dgm:cxn modelId="{76AE40AF-E354-428C-8FD0-710DE0DBFDE5}" srcId="{62ABCDD8-276F-4700-BAC6-45397441CA2F}" destId="{4C7CFA83-4C49-4B3C-B68E-FD9A2A1A8474}" srcOrd="1" destOrd="0" parTransId="{7DD0606A-834F-45BC-9C80-A735F31AE51C}" sibTransId="{53B668CD-1434-4A0D-91B5-28FAE0034608}"/>
    <dgm:cxn modelId="{C437D2F0-D1E9-654D-B196-236F61AF6BE9}" type="presOf" srcId="{62ABCDD8-276F-4700-BAC6-45397441CA2F}" destId="{268A3380-7E4F-A640-BBC3-44C688904B9E}" srcOrd="0" destOrd="0" presId="urn:microsoft.com/office/officeart/2005/8/layout/vList2"/>
    <dgm:cxn modelId="{1AE020F2-37B5-E940-B6A2-47CB2011C204}" type="presOf" srcId="{DE7E1735-9D6B-49C3-8471-5030BF68F933}" destId="{B4EE0E8A-9B60-094C-9708-4ABFA0723D8B}" srcOrd="0" destOrd="0" presId="urn:microsoft.com/office/officeart/2005/8/layout/vList2"/>
    <dgm:cxn modelId="{0C0FE3DB-BE19-0245-832F-9951B5B14691}" type="presParOf" srcId="{268A3380-7E4F-A640-BBC3-44C688904B9E}" destId="{B4EE0E8A-9B60-094C-9708-4ABFA0723D8B}" srcOrd="0" destOrd="0" presId="urn:microsoft.com/office/officeart/2005/8/layout/vList2"/>
    <dgm:cxn modelId="{C31414AA-E825-F34F-98BF-CDFEA816E8DC}" type="presParOf" srcId="{268A3380-7E4F-A640-BBC3-44C688904B9E}" destId="{65081E2C-CC9E-BB4A-A47A-21B4419A5A39}" srcOrd="1" destOrd="0" presId="urn:microsoft.com/office/officeart/2005/8/layout/vList2"/>
    <dgm:cxn modelId="{5B75A7DB-7520-C34E-93B9-DA8C5B770004}" type="presParOf" srcId="{268A3380-7E4F-A640-BBC3-44C688904B9E}" destId="{F1276981-417A-5147-B345-28AB62F86714}" srcOrd="2" destOrd="0" presId="urn:microsoft.com/office/officeart/2005/8/layout/vList2"/>
    <dgm:cxn modelId="{2E47088A-5600-9649-A76D-A26035814BB3}" type="presParOf" srcId="{268A3380-7E4F-A640-BBC3-44C688904B9E}" destId="{691943B6-62E0-574B-A1CE-55709BD7733A}" srcOrd="3" destOrd="0" presId="urn:microsoft.com/office/officeart/2005/8/layout/vList2"/>
    <dgm:cxn modelId="{ECD1388A-DE79-5041-867F-24D0912EAC01}" type="presParOf" srcId="{268A3380-7E4F-A640-BBC3-44C688904B9E}" destId="{D7835780-7D29-AA42-9708-2C49D2CECB52}" srcOrd="4" destOrd="0" presId="urn:microsoft.com/office/officeart/2005/8/layout/vList2"/>
    <dgm:cxn modelId="{0B6EFD19-D64F-3D42-875D-C04A7E77D2F1}" type="presParOf" srcId="{268A3380-7E4F-A640-BBC3-44C688904B9E}" destId="{47A7C54A-034E-5D48-B669-6596875FDEBF}" srcOrd="5" destOrd="0" presId="urn:microsoft.com/office/officeart/2005/8/layout/vList2"/>
    <dgm:cxn modelId="{8C1AF43C-B21A-A64A-9B30-36ADF7C3120A}" type="presParOf" srcId="{268A3380-7E4F-A640-BBC3-44C688904B9E}" destId="{FECDD949-6B1B-144D-8F9F-42079BC5D3F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1BF8C78-58CE-46B4-B71E-88A0889EFA7E}"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AE3410B-4057-4CAF-9121-88E4C45000F1}">
      <dgm:prSet custT="1"/>
      <dgm:spPr/>
      <dgm:t>
        <a:bodyPr/>
        <a:lstStyle/>
        <a:p>
          <a:r>
            <a:rPr lang="en-US" sz="1800" dirty="0"/>
            <a:t>Bayes’ Theorem: The probability of an event A given that an event B has occurred is the probability of event B given that A has occurred multiplied by the probability of event A.</a:t>
          </a:r>
        </a:p>
      </dgm:t>
    </dgm:pt>
    <dgm:pt modelId="{B7C4B7E2-7DD9-45AC-9993-1B8E8B35C183}" type="parTrans" cxnId="{A69EDDDE-E63D-4FDB-AB30-DBFE03CFAAD6}">
      <dgm:prSet/>
      <dgm:spPr/>
      <dgm:t>
        <a:bodyPr/>
        <a:lstStyle/>
        <a:p>
          <a:endParaRPr lang="en-US"/>
        </a:p>
      </dgm:t>
    </dgm:pt>
    <dgm:pt modelId="{D847C059-80DB-4FAE-92DF-E811B7E55FDF}" type="sibTrans" cxnId="{A69EDDDE-E63D-4FDB-AB30-DBFE03CFAAD6}">
      <dgm:prSet/>
      <dgm:spPr/>
      <dgm:t>
        <a:bodyPr/>
        <a:lstStyle/>
        <a:p>
          <a:endParaRPr lang="en-US"/>
        </a:p>
      </dgm:t>
    </dgm:pt>
    <dgm:pt modelId="{EC8D7E67-1C6D-4982-84D9-A717BBD5F685}">
      <dgm:prSet/>
      <dgm:spPr/>
      <dgm:t>
        <a:bodyPr/>
        <a:lstStyle/>
        <a:p>
          <a:r>
            <a:rPr lang="en-US"/>
            <a:t>Bayes’ theorem is the basis of Naïve Bayes, which then acts as a probabilistic classifier.</a:t>
          </a:r>
        </a:p>
      </dgm:t>
    </dgm:pt>
    <dgm:pt modelId="{8A85AC59-A88F-4454-82DC-4FA39C6C242C}" type="parTrans" cxnId="{E24FB74F-031B-4405-895C-6980BC93CB85}">
      <dgm:prSet/>
      <dgm:spPr/>
      <dgm:t>
        <a:bodyPr/>
        <a:lstStyle/>
        <a:p>
          <a:endParaRPr lang="en-US"/>
        </a:p>
      </dgm:t>
    </dgm:pt>
    <dgm:pt modelId="{1264FE45-B507-49D1-919C-44FCD0BB410F}" type="sibTrans" cxnId="{E24FB74F-031B-4405-895C-6980BC93CB85}">
      <dgm:prSet/>
      <dgm:spPr/>
      <dgm:t>
        <a:bodyPr/>
        <a:lstStyle/>
        <a:p>
          <a:endParaRPr lang="en-US"/>
        </a:p>
      </dgm:t>
    </dgm:pt>
    <dgm:pt modelId="{E80FC964-EA52-41C7-97BA-0854E2459EB0}" type="pres">
      <dgm:prSet presAssocID="{F1BF8C78-58CE-46B4-B71E-88A0889EFA7E}" presName="root" presStyleCnt="0">
        <dgm:presLayoutVars>
          <dgm:dir/>
          <dgm:resizeHandles val="exact"/>
        </dgm:presLayoutVars>
      </dgm:prSet>
      <dgm:spPr/>
    </dgm:pt>
    <dgm:pt modelId="{EA01CF85-6CC3-4D43-8373-C45F8F2DEA44}" type="pres">
      <dgm:prSet presAssocID="{BAE3410B-4057-4CAF-9121-88E4C45000F1}" presName="compNode" presStyleCnt="0"/>
      <dgm:spPr/>
    </dgm:pt>
    <dgm:pt modelId="{B65A5B97-C836-41CF-AE0E-BDD4441C590C}" type="pres">
      <dgm:prSet presAssocID="{BAE3410B-4057-4CAF-9121-88E4C45000F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ing Cards"/>
        </a:ext>
      </dgm:extLst>
    </dgm:pt>
    <dgm:pt modelId="{77EFBD71-301F-4E2C-99FA-B3CF44792B0F}" type="pres">
      <dgm:prSet presAssocID="{BAE3410B-4057-4CAF-9121-88E4C45000F1}" presName="spaceRect" presStyleCnt="0"/>
      <dgm:spPr/>
    </dgm:pt>
    <dgm:pt modelId="{77F70988-24E0-4E9D-B4A7-0CB56A78DB2D}" type="pres">
      <dgm:prSet presAssocID="{BAE3410B-4057-4CAF-9121-88E4C45000F1}" presName="textRect" presStyleLbl="revTx" presStyleIdx="0" presStyleCnt="2" custScaleX="216238">
        <dgm:presLayoutVars>
          <dgm:chMax val="1"/>
          <dgm:chPref val="1"/>
        </dgm:presLayoutVars>
      </dgm:prSet>
      <dgm:spPr/>
    </dgm:pt>
    <dgm:pt modelId="{1F67C4C0-2B7D-4043-AEF9-7D16FB86E578}" type="pres">
      <dgm:prSet presAssocID="{D847C059-80DB-4FAE-92DF-E811B7E55FDF}" presName="sibTrans" presStyleCnt="0"/>
      <dgm:spPr/>
    </dgm:pt>
    <dgm:pt modelId="{F17C516C-411B-4F60-9FD4-C559EC369D02}" type="pres">
      <dgm:prSet presAssocID="{EC8D7E67-1C6D-4982-84D9-A717BBD5F685}" presName="compNode" presStyleCnt="0"/>
      <dgm:spPr/>
    </dgm:pt>
    <dgm:pt modelId="{4F1DD705-434A-409D-ACFE-1F902DC85B77}" type="pres">
      <dgm:prSet presAssocID="{EC8D7E67-1C6D-4982-84D9-A717BBD5F68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F0A7D25F-D02E-4D13-91BE-6C1E40FF62D5}" type="pres">
      <dgm:prSet presAssocID="{EC8D7E67-1C6D-4982-84D9-A717BBD5F685}" presName="spaceRect" presStyleCnt="0"/>
      <dgm:spPr/>
    </dgm:pt>
    <dgm:pt modelId="{6898A1F7-3155-4F8C-9D22-34E5F2603283}" type="pres">
      <dgm:prSet presAssocID="{EC8D7E67-1C6D-4982-84D9-A717BBD5F685}" presName="textRect" presStyleLbl="revTx" presStyleIdx="1" presStyleCnt="2">
        <dgm:presLayoutVars>
          <dgm:chMax val="1"/>
          <dgm:chPref val="1"/>
        </dgm:presLayoutVars>
      </dgm:prSet>
      <dgm:spPr/>
    </dgm:pt>
  </dgm:ptLst>
  <dgm:cxnLst>
    <dgm:cxn modelId="{E24FB74F-031B-4405-895C-6980BC93CB85}" srcId="{F1BF8C78-58CE-46B4-B71E-88A0889EFA7E}" destId="{EC8D7E67-1C6D-4982-84D9-A717BBD5F685}" srcOrd="1" destOrd="0" parTransId="{8A85AC59-A88F-4454-82DC-4FA39C6C242C}" sibTransId="{1264FE45-B507-49D1-919C-44FCD0BB410F}"/>
    <dgm:cxn modelId="{21D64C6C-3624-4360-A872-4383B2E0B9F6}" type="presOf" srcId="{EC8D7E67-1C6D-4982-84D9-A717BBD5F685}" destId="{6898A1F7-3155-4F8C-9D22-34E5F2603283}" srcOrd="0" destOrd="0" presId="urn:microsoft.com/office/officeart/2018/2/layout/IconLabelList"/>
    <dgm:cxn modelId="{29E46BD6-CD7B-4F3A-8D5D-AFB7ECE0BA3A}" type="presOf" srcId="{F1BF8C78-58CE-46B4-B71E-88A0889EFA7E}" destId="{E80FC964-EA52-41C7-97BA-0854E2459EB0}" srcOrd="0" destOrd="0" presId="urn:microsoft.com/office/officeart/2018/2/layout/IconLabelList"/>
    <dgm:cxn modelId="{A69EDDDE-E63D-4FDB-AB30-DBFE03CFAAD6}" srcId="{F1BF8C78-58CE-46B4-B71E-88A0889EFA7E}" destId="{BAE3410B-4057-4CAF-9121-88E4C45000F1}" srcOrd="0" destOrd="0" parTransId="{B7C4B7E2-7DD9-45AC-9993-1B8E8B35C183}" sibTransId="{D847C059-80DB-4FAE-92DF-E811B7E55FDF}"/>
    <dgm:cxn modelId="{21F8F9E7-8D2B-4FBE-B32A-EB2E136CA112}" type="presOf" srcId="{BAE3410B-4057-4CAF-9121-88E4C45000F1}" destId="{77F70988-24E0-4E9D-B4A7-0CB56A78DB2D}" srcOrd="0" destOrd="0" presId="urn:microsoft.com/office/officeart/2018/2/layout/IconLabelList"/>
    <dgm:cxn modelId="{74360110-FB89-4F21-9A18-987D5F7CE5F6}" type="presParOf" srcId="{E80FC964-EA52-41C7-97BA-0854E2459EB0}" destId="{EA01CF85-6CC3-4D43-8373-C45F8F2DEA44}" srcOrd="0" destOrd="0" presId="urn:microsoft.com/office/officeart/2018/2/layout/IconLabelList"/>
    <dgm:cxn modelId="{4E50E4AD-72BF-41D7-BD1F-71C34F6B9EE2}" type="presParOf" srcId="{EA01CF85-6CC3-4D43-8373-C45F8F2DEA44}" destId="{B65A5B97-C836-41CF-AE0E-BDD4441C590C}" srcOrd="0" destOrd="0" presId="urn:microsoft.com/office/officeart/2018/2/layout/IconLabelList"/>
    <dgm:cxn modelId="{80D6122E-8E3B-4B39-A5E0-A15592AF08F1}" type="presParOf" srcId="{EA01CF85-6CC3-4D43-8373-C45F8F2DEA44}" destId="{77EFBD71-301F-4E2C-99FA-B3CF44792B0F}" srcOrd="1" destOrd="0" presId="urn:microsoft.com/office/officeart/2018/2/layout/IconLabelList"/>
    <dgm:cxn modelId="{D08AD04F-7781-4037-BC40-7862C6E9000E}" type="presParOf" srcId="{EA01CF85-6CC3-4D43-8373-C45F8F2DEA44}" destId="{77F70988-24E0-4E9D-B4A7-0CB56A78DB2D}" srcOrd="2" destOrd="0" presId="urn:microsoft.com/office/officeart/2018/2/layout/IconLabelList"/>
    <dgm:cxn modelId="{62347FA4-3EB4-4BCA-A592-AE7EA6D2EB6D}" type="presParOf" srcId="{E80FC964-EA52-41C7-97BA-0854E2459EB0}" destId="{1F67C4C0-2B7D-4043-AEF9-7D16FB86E578}" srcOrd="1" destOrd="0" presId="urn:microsoft.com/office/officeart/2018/2/layout/IconLabelList"/>
    <dgm:cxn modelId="{88367729-67C7-4999-B03F-971173DC9B00}" type="presParOf" srcId="{E80FC964-EA52-41C7-97BA-0854E2459EB0}" destId="{F17C516C-411B-4F60-9FD4-C559EC369D02}" srcOrd="2" destOrd="0" presId="urn:microsoft.com/office/officeart/2018/2/layout/IconLabelList"/>
    <dgm:cxn modelId="{630474A1-A6DE-4FA0-857A-FC42AAE1D73F}" type="presParOf" srcId="{F17C516C-411B-4F60-9FD4-C559EC369D02}" destId="{4F1DD705-434A-409D-ACFE-1F902DC85B77}" srcOrd="0" destOrd="0" presId="urn:microsoft.com/office/officeart/2018/2/layout/IconLabelList"/>
    <dgm:cxn modelId="{10811A9B-56A4-42BF-BC30-87D24C88339D}" type="presParOf" srcId="{F17C516C-411B-4F60-9FD4-C559EC369D02}" destId="{F0A7D25F-D02E-4D13-91BE-6C1E40FF62D5}" srcOrd="1" destOrd="0" presId="urn:microsoft.com/office/officeart/2018/2/layout/IconLabelList"/>
    <dgm:cxn modelId="{CFE617A1-CBDE-4DB6-AB80-7764046BC5C3}" type="presParOf" srcId="{F17C516C-411B-4F60-9FD4-C559EC369D02}" destId="{6898A1F7-3155-4F8C-9D22-34E5F260328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CF3409-4675-4BE6-9854-F63361015AC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E0CC233-BAB8-4AB6-A7E6-A409D4ED1C07}">
      <dgm:prSet/>
      <dgm:spPr/>
      <dgm:t>
        <a:bodyPr/>
        <a:lstStyle/>
        <a:p>
          <a:pPr>
            <a:lnSpc>
              <a:spcPct val="100000"/>
            </a:lnSpc>
          </a:pPr>
          <a:r>
            <a:rPr lang="en-US"/>
            <a:t>BA in Theater Arts</a:t>
          </a:r>
        </a:p>
      </dgm:t>
    </dgm:pt>
    <dgm:pt modelId="{D2E14C4D-3CF6-45E2-B0FC-83BC2DD6E3EE}" type="parTrans" cxnId="{6823573A-3FB8-4A7D-8D2D-53A05B8B466D}">
      <dgm:prSet/>
      <dgm:spPr/>
      <dgm:t>
        <a:bodyPr/>
        <a:lstStyle/>
        <a:p>
          <a:endParaRPr lang="en-US"/>
        </a:p>
      </dgm:t>
    </dgm:pt>
    <dgm:pt modelId="{302612A3-16E1-47F1-97B2-C22D9AF62ED6}" type="sibTrans" cxnId="{6823573A-3FB8-4A7D-8D2D-53A05B8B466D}">
      <dgm:prSet/>
      <dgm:spPr/>
      <dgm:t>
        <a:bodyPr/>
        <a:lstStyle/>
        <a:p>
          <a:endParaRPr lang="en-US"/>
        </a:p>
      </dgm:t>
    </dgm:pt>
    <dgm:pt modelId="{426696FB-AEAD-49CE-88ED-7D0D649BB9C6}">
      <dgm:prSet/>
      <dgm:spPr/>
      <dgm:t>
        <a:bodyPr/>
        <a:lstStyle/>
        <a:p>
          <a:pPr>
            <a:lnSpc>
              <a:spcPct val="100000"/>
            </a:lnSpc>
          </a:pPr>
          <a:r>
            <a:rPr lang="en-US"/>
            <a:t>AS in Culinary Arts</a:t>
          </a:r>
        </a:p>
      </dgm:t>
    </dgm:pt>
    <dgm:pt modelId="{68AFA92A-FFE2-4DB2-BCA7-51F5C03B1FC4}" type="parTrans" cxnId="{199B6FB4-5DF9-47ED-ADB2-251DF7FC959C}">
      <dgm:prSet/>
      <dgm:spPr/>
      <dgm:t>
        <a:bodyPr/>
        <a:lstStyle/>
        <a:p>
          <a:endParaRPr lang="en-US"/>
        </a:p>
      </dgm:t>
    </dgm:pt>
    <dgm:pt modelId="{17DDDDFD-687F-4895-A0AE-96ADDFC4EB61}" type="sibTrans" cxnId="{199B6FB4-5DF9-47ED-ADB2-251DF7FC959C}">
      <dgm:prSet/>
      <dgm:spPr/>
      <dgm:t>
        <a:bodyPr/>
        <a:lstStyle/>
        <a:p>
          <a:endParaRPr lang="en-US"/>
        </a:p>
      </dgm:t>
    </dgm:pt>
    <dgm:pt modelId="{D6500DED-95E7-40DB-AB6A-8CDCD26E367A}">
      <dgm:prSet/>
      <dgm:spPr/>
      <dgm:t>
        <a:bodyPr/>
        <a:lstStyle/>
        <a:p>
          <a:pPr>
            <a:lnSpc>
              <a:spcPct val="100000"/>
            </a:lnSpc>
          </a:pPr>
          <a:r>
            <a:rPr lang="en-US"/>
            <a:t>Experienced in Accounting, Television, Family Law, Catering, and Stadium Sports</a:t>
          </a:r>
        </a:p>
      </dgm:t>
    </dgm:pt>
    <dgm:pt modelId="{6C0F6FEB-DF48-452F-969E-6ACD4D167626}" type="parTrans" cxnId="{1B46A0F3-C022-4CD5-A9A7-1CD139481C07}">
      <dgm:prSet/>
      <dgm:spPr/>
      <dgm:t>
        <a:bodyPr/>
        <a:lstStyle/>
        <a:p>
          <a:endParaRPr lang="en-US"/>
        </a:p>
      </dgm:t>
    </dgm:pt>
    <dgm:pt modelId="{0FD7A4F0-9D3C-4DD2-B8DA-3F4238D4B4AE}" type="sibTrans" cxnId="{1B46A0F3-C022-4CD5-A9A7-1CD139481C07}">
      <dgm:prSet/>
      <dgm:spPr/>
      <dgm:t>
        <a:bodyPr/>
        <a:lstStyle/>
        <a:p>
          <a:endParaRPr lang="en-US"/>
        </a:p>
      </dgm:t>
    </dgm:pt>
    <dgm:pt modelId="{C5D50610-1F30-4D73-87D7-E233792A019E}" type="pres">
      <dgm:prSet presAssocID="{D9CF3409-4675-4BE6-9854-F63361015AC8}" presName="root" presStyleCnt="0">
        <dgm:presLayoutVars>
          <dgm:dir/>
          <dgm:resizeHandles val="exact"/>
        </dgm:presLayoutVars>
      </dgm:prSet>
      <dgm:spPr/>
    </dgm:pt>
    <dgm:pt modelId="{292D20E9-E1A6-42C0-A7C4-7106F7C3044B}" type="pres">
      <dgm:prSet presAssocID="{AE0CC233-BAB8-4AB6-A7E6-A409D4ED1C07}" presName="compNode" presStyleCnt="0"/>
      <dgm:spPr/>
    </dgm:pt>
    <dgm:pt modelId="{C558CC13-4285-476C-9F83-1E487190AE49}" type="pres">
      <dgm:prSet presAssocID="{AE0CC233-BAB8-4AB6-A7E6-A409D4ED1C07}" presName="bgRect" presStyleLbl="bgShp" presStyleIdx="0" presStyleCnt="3"/>
      <dgm:spPr/>
    </dgm:pt>
    <dgm:pt modelId="{074C3832-E86E-4CCF-8F6B-68225C730AA2}" type="pres">
      <dgm:prSet presAssocID="{AE0CC233-BAB8-4AB6-A7E6-A409D4ED1C0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rama"/>
        </a:ext>
      </dgm:extLst>
    </dgm:pt>
    <dgm:pt modelId="{D6018505-CAE3-4DBD-812D-3E8A0B68B182}" type="pres">
      <dgm:prSet presAssocID="{AE0CC233-BAB8-4AB6-A7E6-A409D4ED1C07}" presName="spaceRect" presStyleCnt="0"/>
      <dgm:spPr/>
    </dgm:pt>
    <dgm:pt modelId="{780B5490-1742-423A-81BF-B70424CBBC71}" type="pres">
      <dgm:prSet presAssocID="{AE0CC233-BAB8-4AB6-A7E6-A409D4ED1C07}" presName="parTx" presStyleLbl="revTx" presStyleIdx="0" presStyleCnt="3">
        <dgm:presLayoutVars>
          <dgm:chMax val="0"/>
          <dgm:chPref val="0"/>
        </dgm:presLayoutVars>
      </dgm:prSet>
      <dgm:spPr/>
    </dgm:pt>
    <dgm:pt modelId="{DD924BE8-DDC4-45CF-BD4A-713A62129B49}" type="pres">
      <dgm:prSet presAssocID="{302612A3-16E1-47F1-97B2-C22D9AF62ED6}" presName="sibTrans" presStyleCnt="0"/>
      <dgm:spPr/>
    </dgm:pt>
    <dgm:pt modelId="{63AFB5DD-DEFE-4189-B6C5-A94A7C47DF07}" type="pres">
      <dgm:prSet presAssocID="{426696FB-AEAD-49CE-88ED-7D0D649BB9C6}" presName="compNode" presStyleCnt="0"/>
      <dgm:spPr/>
    </dgm:pt>
    <dgm:pt modelId="{3B1F9209-54C1-4F95-93BF-EC48A7BEFEDA}" type="pres">
      <dgm:prSet presAssocID="{426696FB-AEAD-49CE-88ED-7D0D649BB9C6}" presName="bgRect" presStyleLbl="bgShp" presStyleIdx="1" presStyleCnt="3"/>
      <dgm:spPr/>
    </dgm:pt>
    <dgm:pt modelId="{7FF7A159-2929-4088-8D8A-28281929A2A7}" type="pres">
      <dgm:prSet presAssocID="{426696FB-AEAD-49CE-88ED-7D0D649BB9C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ork and knife"/>
        </a:ext>
      </dgm:extLst>
    </dgm:pt>
    <dgm:pt modelId="{E0AC4CFD-1433-47D9-8ECA-548AB1FBB55D}" type="pres">
      <dgm:prSet presAssocID="{426696FB-AEAD-49CE-88ED-7D0D649BB9C6}" presName="spaceRect" presStyleCnt="0"/>
      <dgm:spPr/>
    </dgm:pt>
    <dgm:pt modelId="{BC7645B8-90FF-49D2-B801-D615EE506E14}" type="pres">
      <dgm:prSet presAssocID="{426696FB-AEAD-49CE-88ED-7D0D649BB9C6}" presName="parTx" presStyleLbl="revTx" presStyleIdx="1" presStyleCnt="3">
        <dgm:presLayoutVars>
          <dgm:chMax val="0"/>
          <dgm:chPref val="0"/>
        </dgm:presLayoutVars>
      </dgm:prSet>
      <dgm:spPr/>
    </dgm:pt>
    <dgm:pt modelId="{3128D01C-BB4C-451B-97F0-1AB716E428EB}" type="pres">
      <dgm:prSet presAssocID="{17DDDDFD-687F-4895-A0AE-96ADDFC4EB61}" presName="sibTrans" presStyleCnt="0"/>
      <dgm:spPr/>
    </dgm:pt>
    <dgm:pt modelId="{3731BC4F-D930-400B-AE02-B89654B6F251}" type="pres">
      <dgm:prSet presAssocID="{D6500DED-95E7-40DB-AB6A-8CDCD26E367A}" presName="compNode" presStyleCnt="0"/>
      <dgm:spPr/>
    </dgm:pt>
    <dgm:pt modelId="{C438728F-FA35-4034-B3EF-53445F3D79D5}" type="pres">
      <dgm:prSet presAssocID="{D6500DED-95E7-40DB-AB6A-8CDCD26E367A}" presName="bgRect" presStyleLbl="bgShp" presStyleIdx="2" presStyleCnt="3"/>
      <dgm:spPr/>
    </dgm:pt>
    <dgm:pt modelId="{64963108-0795-41C6-A99A-3EEEE09F3103}" type="pres">
      <dgm:prSet presAssocID="{D6500DED-95E7-40DB-AB6A-8CDCD26E367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ffice Worker"/>
        </a:ext>
      </dgm:extLst>
    </dgm:pt>
    <dgm:pt modelId="{3754C56C-3546-4107-BBD4-FAA636F3A958}" type="pres">
      <dgm:prSet presAssocID="{D6500DED-95E7-40DB-AB6A-8CDCD26E367A}" presName="spaceRect" presStyleCnt="0"/>
      <dgm:spPr/>
    </dgm:pt>
    <dgm:pt modelId="{A2B043C8-4B2D-419D-8451-02DF63C695EC}" type="pres">
      <dgm:prSet presAssocID="{D6500DED-95E7-40DB-AB6A-8CDCD26E367A}" presName="parTx" presStyleLbl="revTx" presStyleIdx="2" presStyleCnt="3">
        <dgm:presLayoutVars>
          <dgm:chMax val="0"/>
          <dgm:chPref val="0"/>
        </dgm:presLayoutVars>
      </dgm:prSet>
      <dgm:spPr/>
    </dgm:pt>
  </dgm:ptLst>
  <dgm:cxnLst>
    <dgm:cxn modelId="{6AB32535-2705-4FE7-B6F5-3603E033414F}" type="presOf" srcId="{AE0CC233-BAB8-4AB6-A7E6-A409D4ED1C07}" destId="{780B5490-1742-423A-81BF-B70424CBBC71}" srcOrd="0" destOrd="0" presId="urn:microsoft.com/office/officeart/2018/2/layout/IconVerticalSolidList"/>
    <dgm:cxn modelId="{6823573A-3FB8-4A7D-8D2D-53A05B8B466D}" srcId="{D9CF3409-4675-4BE6-9854-F63361015AC8}" destId="{AE0CC233-BAB8-4AB6-A7E6-A409D4ED1C07}" srcOrd="0" destOrd="0" parTransId="{D2E14C4D-3CF6-45E2-B0FC-83BC2DD6E3EE}" sibTransId="{302612A3-16E1-47F1-97B2-C22D9AF62ED6}"/>
    <dgm:cxn modelId="{30E7D78E-6719-44DD-B524-D76729C98ADF}" type="presOf" srcId="{D9CF3409-4675-4BE6-9854-F63361015AC8}" destId="{C5D50610-1F30-4D73-87D7-E233792A019E}" srcOrd="0" destOrd="0" presId="urn:microsoft.com/office/officeart/2018/2/layout/IconVerticalSolidList"/>
    <dgm:cxn modelId="{A986729D-24CC-4328-BABB-DFDFA101C090}" type="presOf" srcId="{D6500DED-95E7-40DB-AB6A-8CDCD26E367A}" destId="{A2B043C8-4B2D-419D-8451-02DF63C695EC}" srcOrd="0" destOrd="0" presId="urn:microsoft.com/office/officeart/2018/2/layout/IconVerticalSolidList"/>
    <dgm:cxn modelId="{199B6FB4-5DF9-47ED-ADB2-251DF7FC959C}" srcId="{D9CF3409-4675-4BE6-9854-F63361015AC8}" destId="{426696FB-AEAD-49CE-88ED-7D0D649BB9C6}" srcOrd="1" destOrd="0" parTransId="{68AFA92A-FFE2-4DB2-BCA7-51F5C03B1FC4}" sibTransId="{17DDDDFD-687F-4895-A0AE-96ADDFC4EB61}"/>
    <dgm:cxn modelId="{1B46A0F3-C022-4CD5-A9A7-1CD139481C07}" srcId="{D9CF3409-4675-4BE6-9854-F63361015AC8}" destId="{D6500DED-95E7-40DB-AB6A-8CDCD26E367A}" srcOrd="2" destOrd="0" parTransId="{6C0F6FEB-DF48-452F-969E-6ACD4D167626}" sibTransId="{0FD7A4F0-9D3C-4DD2-B8DA-3F4238D4B4AE}"/>
    <dgm:cxn modelId="{B4DE5DFD-F115-4C53-B955-0DACB5209EC4}" type="presOf" srcId="{426696FB-AEAD-49CE-88ED-7D0D649BB9C6}" destId="{BC7645B8-90FF-49D2-B801-D615EE506E14}" srcOrd="0" destOrd="0" presId="urn:microsoft.com/office/officeart/2018/2/layout/IconVerticalSolidList"/>
    <dgm:cxn modelId="{822E0FE9-8036-4AC5-A377-A8130720E5AF}" type="presParOf" srcId="{C5D50610-1F30-4D73-87D7-E233792A019E}" destId="{292D20E9-E1A6-42C0-A7C4-7106F7C3044B}" srcOrd="0" destOrd="0" presId="urn:microsoft.com/office/officeart/2018/2/layout/IconVerticalSolidList"/>
    <dgm:cxn modelId="{C22173EF-A7DE-4D03-95B7-137203566ADE}" type="presParOf" srcId="{292D20E9-E1A6-42C0-A7C4-7106F7C3044B}" destId="{C558CC13-4285-476C-9F83-1E487190AE49}" srcOrd="0" destOrd="0" presId="urn:microsoft.com/office/officeart/2018/2/layout/IconVerticalSolidList"/>
    <dgm:cxn modelId="{A1B6F9D6-99E7-40D5-8A12-B07054F8765E}" type="presParOf" srcId="{292D20E9-E1A6-42C0-A7C4-7106F7C3044B}" destId="{074C3832-E86E-4CCF-8F6B-68225C730AA2}" srcOrd="1" destOrd="0" presId="urn:microsoft.com/office/officeart/2018/2/layout/IconVerticalSolidList"/>
    <dgm:cxn modelId="{6F1E8873-0CAB-489B-BE17-A8414B764458}" type="presParOf" srcId="{292D20E9-E1A6-42C0-A7C4-7106F7C3044B}" destId="{D6018505-CAE3-4DBD-812D-3E8A0B68B182}" srcOrd="2" destOrd="0" presId="urn:microsoft.com/office/officeart/2018/2/layout/IconVerticalSolidList"/>
    <dgm:cxn modelId="{5EDE9867-0B79-4A6A-B06A-DB30F36D03C6}" type="presParOf" srcId="{292D20E9-E1A6-42C0-A7C4-7106F7C3044B}" destId="{780B5490-1742-423A-81BF-B70424CBBC71}" srcOrd="3" destOrd="0" presId="urn:microsoft.com/office/officeart/2018/2/layout/IconVerticalSolidList"/>
    <dgm:cxn modelId="{A2719BCC-EE9E-457A-A596-D184B81FEE21}" type="presParOf" srcId="{C5D50610-1F30-4D73-87D7-E233792A019E}" destId="{DD924BE8-DDC4-45CF-BD4A-713A62129B49}" srcOrd="1" destOrd="0" presId="urn:microsoft.com/office/officeart/2018/2/layout/IconVerticalSolidList"/>
    <dgm:cxn modelId="{5AF1551A-77FE-418C-92B8-FF1B41AE1823}" type="presParOf" srcId="{C5D50610-1F30-4D73-87D7-E233792A019E}" destId="{63AFB5DD-DEFE-4189-B6C5-A94A7C47DF07}" srcOrd="2" destOrd="0" presId="urn:microsoft.com/office/officeart/2018/2/layout/IconVerticalSolidList"/>
    <dgm:cxn modelId="{FFBF057B-31DF-4DB0-9B90-289C52D70712}" type="presParOf" srcId="{63AFB5DD-DEFE-4189-B6C5-A94A7C47DF07}" destId="{3B1F9209-54C1-4F95-93BF-EC48A7BEFEDA}" srcOrd="0" destOrd="0" presId="urn:microsoft.com/office/officeart/2018/2/layout/IconVerticalSolidList"/>
    <dgm:cxn modelId="{1709A4B3-8A67-47CF-B607-33473E179C06}" type="presParOf" srcId="{63AFB5DD-DEFE-4189-B6C5-A94A7C47DF07}" destId="{7FF7A159-2929-4088-8D8A-28281929A2A7}" srcOrd="1" destOrd="0" presId="urn:microsoft.com/office/officeart/2018/2/layout/IconVerticalSolidList"/>
    <dgm:cxn modelId="{36FE8A92-6577-4B58-AD48-3FC173F2AED3}" type="presParOf" srcId="{63AFB5DD-DEFE-4189-B6C5-A94A7C47DF07}" destId="{E0AC4CFD-1433-47D9-8ECA-548AB1FBB55D}" srcOrd="2" destOrd="0" presId="urn:microsoft.com/office/officeart/2018/2/layout/IconVerticalSolidList"/>
    <dgm:cxn modelId="{9EB2D2E8-1F78-4B2A-AFE0-628AE6DB1F91}" type="presParOf" srcId="{63AFB5DD-DEFE-4189-B6C5-A94A7C47DF07}" destId="{BC7645B8-90FF-49D2-B801-D615EE506E14}" srcOrd="3" destOrd="0" presId="urn:microsoft.com/office/officeart/2018/2/layout/IconVerticalSolidList"/>
    <dgm:cxn modelId="{B6F2C5B4-8E3D-4A27-AEEB-C7A9754CF8E8}" type="presParOf" srcId="{C5D50610-1F30-4D73-87D7-E233792A019E}" destId="{3128D01C-BB4C-451B-97F0-1AB716E428EB}" srcOrd="3" destOrd="0" presId="urn:microsoft.com/office/officeart/2018/2/layout/IconVerticalSolidList"/>
    <dgm:cxn modelId="{2C4BCB6B-AB49-4755-B040-3D5FD41871DB}" type="presParOf" srcId="{C5D50610-1F30-4D73-87D7-E233792A019E}" destId="{3731BC4F-D930-400B-AE02-B89654B6F251}" srcOrd="4" destOrd="0" presId="urn:microsoft.com/office/officeart/2018/2/layout/IconVerticalSolidList"/>
    <dgm:cxn modelId="{8A4C4A81-5F38-487F-B441-139D49B24FDC}" type="presParOf" srcId="{3731BC4F-D930-400B-AE02-B89654B6F251}" destId="{C438728F-FA35-4034-B3EF-53445F3D79D5}" srcOrd="0" destOrd="0" presId="urn:microsoft.com/office/officeart/2018/2/layout/IconVerticalSolidList"/>
    <dgm:cxn modelId="{35443314-73ED-456C-AEFA-9284D90713DC}" type="presParOf" srcId="{3731BC4F-D930-400B-AE02-B89654B6F251}" destId="{64963108-0795-41C6-A99A-3EEEE09F3103}" srcOrd="1" destOrd="0" presId="urn:microsoft.com/office/officeart/2018/2/layout/IconVerticalSolidList"/>
    <dgm:cxn modelId="{0EBEDD51-7229-41B3-B3B7-3F530B51D5AC}" type="presParOf" srcId="{3731BC4F-D930-400B-AE02-B89654B6F251}" destId="{3754C56C-3546-4107-BBD4-FAA636F3A958}" srcOrd="2" destOrd="0" presId="urn:microsoft.com/office/officeart/2018/2/layout/IconVerticalSolidList"/>
    <dgm:cxn modelId="{43ACB99C-0C0F-4613-9DC5-BBF3394D7695}" type="presParOf" srcId="{3731BC4F-D930-400B-AE02-B89654B6F251}" destId="{A2B043C8-4B2D-419D-8451-02DF63C695E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DAD2B3-07FD-4B36-AC0D-F89B212D9944}"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en-US"/>
        </a:p>
      </dgm:t>
    </dgm:pt>
    <dgm:pt modelId="{98352821-2E3E-40B7-B221-44DE3D766450}">
      <dgm:prSet/>
      <dgm:spPr/>
      <dgm:t>
        <a:bodyPr/>
        <a:lstStyle/>
        <a:p>
          <a:r>
            <a:rPr lang="en-US"/>
            <a:t>A social media forum that connects users all over the world</a:t>
          </a:r>
        </a:p>
      </dgm:t>
    </dgm:pt>
    <dgm:pt modelId="{081B1193-4E66-448B-8FCB-EA558EF2A090}" type="parTrans" cxnId="{707100B5-DB2B-4421-BF26-F4DC17ADF3E6}">
      <dgm:prSet/>
      <dgm:spPr/>
      <dgm:t>
        <a:bodyPr/>
        <a:lstStyle/>
        <a:p>
          <a:endParaRPr lang="en-US"/>
        </a:p>
      </dgm:t>
    </dgm:pt>
    <dgm:pt modelId="{DDA0B083-B9A0-4A3F-879E-8428B8C884F1}" type="sibTrans" cxnId="{707100B5-DB2B-4421-BF26-F4DC17ADF3E6}">
      <dgm:prSet/>
      <dgm:spPr/>
      <dgm:t>
        <a:bodyPr/>
        <a:lstStyle/>
        <a:p>
          <a:endParaRPr lang="en-US"/>
        </a:p>
      </dgm:t>
    </dgm:pt>
    <dgm:pt modelId="{4DD6CD93-EDEF-4E80-B4FA-E99E5CC532C8}">
      <dgm:prSet/>
      <dgm:spPr/>
      <dgm:t>
        <a:bodyPr/>
        <a:lstStyle/>
        <a:p>
          <a:r>
            <a:rPr lang="en-US"/>
            <a:t>Users can tweet anything that crosses in their mind that can fit in 280 characters, whether it be positive, negative, or neutral.</a:t>
          </a:r>
        </a:p>
      </dgm:t>
    </dgm:pt>
    <dgm:pt modelId="{F4A776FF-47E7-4BC4-922E-B75CC1EC4B9A}" type="parTrans" cxnId="{710C4665-701D-4B6B-A793-6C47064EAC58}">
      <dgm:prSet/>
      <dgm:spPr/>
      <dgm:t>
        <a:bodyPr/>
        <a:lstStyle/>
        <a:p>
          <a:endParaRPr lang="en-US"/>
        </a:p>
      </dgm:t>
    </dgm:pt>
    <dgm:pt modelId="{814B7B9A-5773-494A-B52E-B3B2D0CBAF8D}" type="sibTrans" cxnId="{710C4665-701D-4B6B-A793-6C47064EAC58}">
      <dgm:prSet/>
      <dgm:spPr/>
      <dgm:t>
        <a:bodyPr/>
        <a:lstStyle/>
        <a:p>
          <a:endParaRPr lang="en-US"/>
        </a:p>
      </dgm:t>
    </dgm:pt>
    <dgm:pt modelId="{B07756A8-3C3C-4AC5-80F2-44A3B6E4C391}">
      <dgm:prSet/>
      <dgm:spPr/>
      <dgm:t>
        <a:bodyPr/>
        <a:lstStyle/>
        <a:p>
          <a:r>
            <a:rPr lang="en-US"/>
            <a:t>Anyone over 13 can have an account, including companies, who mainly use it for PR</a:t>
          </a:r>
        </a:p>
      </dgm:t>
    </dgm:pt>
    <dgm:pt modelId="{39304B1B-37E5-4AA1-9B0E-AF3E2B53EEC9}" type="parTrans" cxnId="{C57029DC-C91B-4143-9834-30F077FE3C15}">
      <dgm:prSet/>
      <dgm:spPr/>
      <dgm:t>
        <a:bodyPr/>
        <a:lstStyle/>
        <a:p>
          <a:endParaRPr lang="en-US"/>
        </a:p>
      </dgm:t>
    </dgm:pt>
    <dgm:pt modelId="{A3F669CA-A8ED-46F9-A303-59B2DB755457}" type="sibTrans" cxnId="{C57029DC-C91B-4143-9834-30F077FE3C15}">
      <dgm:prSet/>
      <dgm:spPr/>
      <dgm:t>
        <a:bodyPr/>
        <a:lstStyle/>
        <a:p>
          <a:endParaRPr lang="en-US"/>
        </a:p>
      </dgm:t>
    </dgm:pt>
    <dgm:pt modelId="{C3117A4E-5A99-D54E-80B2-636FD21DA4FB}" type="pres">
      <dgm:prSet presAssocID="{DDDAD2B3-07FD-4B36-AC0D-F89B212D9944}" presName="linear" presStyleCnt="0">
        <dgm:presLayoutVars>
          <dgm:animLvl val="lvl"/>
          <dgm:resizeHandles val="exact"/>
        </dgm:presLayoutVars>
      </dgm:prSet>
      <dgm:spPr/>
    </dgm:pt>
    <dgm:pt modelId="{FA132C2D-4727-2440-8524-DAC01E368C54}" type="pres">
      <dgm:prSet presAssocID="{98352821-2E3E-40B7-B221-44DE3D766450}" presName="parentText" presStyleLbl="node1" presStyleIdx="0" presStyleCnt="3">
        <dgm:presLayoutVars>
          <dgm:chMax val="0"/>
          <dgm:bulletEnabled val="1"/>
        </dgm:presLayoutVars>
      </dgm:prSet>
      <dgm:spPr/>
    </dgm:pt>
    <dgm:pt modelId="{DBEA7BD6-4487-A64E-8BBE-BC517A8393D5}" type="pres">
      <dgm:prSet presAssocID="{DDA0B083-B9A0-4A3F-879E-8428B8C884F1}" presName="spacer" presStyleCnt="0"/>
      <dgm:spPr/>
    </dgm:pt>
    <dgm:pt modelId="{11E4A203-4214-5446-8FA1-130E5D8088F5}" type="pres">
      <dgm:prSet presAssocID="{4DD6CD93-EDEF-4E80-B4FA-E99E5CC532C8}" presName="parentText" presStyleLbl="node1" presStyleIdx="1" presStyleCnt="3">
        <dgm:presLayoutVars>
          <dgm:chMax val="0"/>
          <dgm:bulletEnabled val="1"/>
        </dgm:presLayoutVars>
      </dgm:prSet>
      <dgm:spPr/>
    </dgm:pt>
    <dgm:pt modelId="{06731D2B-9E0D-784C-B80B-6394BDC0BFDD}" type="pres">
      <dgm:prSet presAssocID="{814B7B9A-5773-494A-B52E-B3B2D0CBAF8D}" presName="spacer" presStyleCnt="0"/>
      <dgm:spPr/>
    </dgm:pt>
    <dgm:pt modelId="{7FA639B2-219B-4647-9D3A-17E340CA19FC}" type="pres">
      <dgm:prSet presAssocID="{B07756A8-3C3C-4AC5-80F2-44A3B6E4C391}" presName="parentText" presStyleLbl="node1" presStyleIdx="2" presStyleCnt="3">
        <dgm:presLayoutVars>
          <dgm:chMax val="0"/>
          <dgm:bulletEnabled val="1"/>
        </dgm:presLayoutVars>
      </dgm:prSet>
      <dgm:spPr/>
    </dgm:pt>
  </dgm:ptLst>
  <dgm:cxnLst>
    <dgm:cxn modelId="{A478CF02-42F3-F047-9B34-7EFD8C18EDA7}" type="presOf" srcId="{4DD6CD93-EDEF-4E80-B4FA-E99E5CC532C8}" destId="{11E4A203-4214-5446-8FA1-130E5D8088F5}" srcOrd="0" destOrd="0" presId="urn:microsoft.com/office/officeart/2005/8/layout/vList2"/>
    <dgm:cxn modelId="{7CC5F446-8DB6-AD4E-893F-D2C0FAF4825F}" type="presOf" srcId="{98352821-2E3E-40B7-B221-44DE3D766450}" destId="{FA132C2D-4727-2440-8524-DAC01E368C54}" srcOrd="0" destOrd="0" presId="urn:microsoft.com/office/officeart/2005/8/layout/vList2"/>
    <dgm:cxn modelId="{710C4665-701D-4B6B-A793-6C47064EAC58}" srcId="{DDDAD2B3-07FD-4B36-AC0D-F89B212D9944}" destId="{4DD6CD93-EDEF-4E80-B4FA-E99E5CC532C8}" srcOrd="1" destOrd="0" parTransId="{F4A776FF-47E7-4BC4-922E-B75CC1EC4B9A}" sibTransId="{814B7B9A-5773-494A-B52E-B3B2D0CBAF8D}"/>
    <dgm:cxn modelId="{939B86A2-FFF0-2942-B84F-B94AE1BCB8AD}" type="presOf" srcId="{B07756A8-3C3C-4AC5-80F2-44A3B6E4C391}" destId="{7FA639B2-219B-4647-9D3A-17E340CA19FC}" srcOrd="0" destOrd="0" presId="urn:microsoft.com/office/officeart/2005/8/layout/vList2"/>
    <dgm:cxn modelId="{707100B5-DB2B-4421-BF26-F4DC17ADF3E6}" srcId="{DDDAD2B3-07FD-4B36-AC0D-F89B212D9944}" destId="{98352821-2E3E-40B7-B221-44DE3D766450}" srcOrd="0" destOrd="0" parTransId="{081B1193-4E66-448B-8FCB-EA558EF2A090}" sibTransId="{DDA0B083-B9A0-4A3F-879E-8428B8C884F1}"/>
    <dgm:cxn modelId="{4BFC8FBC-2463-5A46-BFDC-AF4D43DA58C6}" type="presOf" srcId="{DDDAD2B3-07FD-4B36-AC0D-F89B212D9944}" destId="{C3117A4E-5A99-D54E-80B2-636FD21DA4FB}" srcOrd="0" destOrd="0" presId="urn:microsoft.com/office/officeart/2005/8/layout/vList2"/>
    <dgm:cxn modelId="{C57029DC-C91B-4143-9834-30F077FE3C15}" srcId="{DDDAD2B3-07FD-4B36-AC0D-F89B212D9944}" destId="{B07756A8-3C3C-4AC5-80F2-44A3B6E4C391}" srcOrd="2" destOrd="0" parTransId="{39304B1B-37E5-4AA1-9B0E-AF3E2B53EEC9}" sibTransId="{A3F669CA-A8ED-46F9-A303-59B2DB755457}"/>
    <dgm:cxn modelId="{00F66AAB-2539-A44B-B2DF-6260E7A6F5B8}" type="presParOf" srcId="{C3117A4E-5A99-D54E-80B2-636FD21DA4FB}" destId="{FA132C2D-4727-2440-8524-DAC01E368C54}" srcOrd="0" destOrd="0" presId="urn:microsoft.com/office/officeart/2005/8/layout/vList2"/>
    <dgm:cxn modelId="{F35BDD69-D4E6-984B-9B48-617DE23FEFBE}" type="presParOf" srcId="{C3117A4E-5A99-D54E-80B2-636FD21DA4FB}" destId="{DBEA7BD6-4487-A64E-8BBE-BC517A8393D5}" srcOrd="1" destOrd="0" presId="urn:microsoft.com/office/officeart/2005/8/layout/vList2"/>
    <dgm:cxn modelId="{C07550C0-5EC8-2B45-91F9-783200940713}" type="presParOf" srcId="{C3117A4E-5A99-D54E-80B2-636FD21DA4FB}" destId="{11E4A203-4214-5446-8FA1-130E5D8088F5}" srcOrd="2" destOrd="0" presId="urn:microsoft.com/office/officeart/2005/8/layout/vList2"/>
    <dgm:cxn modelId="{4574073A-6462-ED46-BDD8-8DE60A776F95}" type="presParOf" srcId="{C3117A4E-5A99-D54E-80B2-636FD21DA4FB}" destId="{06731D2B-9E0D-784C-B80B-6394BDC0BFDD}" srcOrd="3" destOrd="0" presId="urn:microsoft.com/office/officeart/2005/8/layout/vList2"/>
    <dgm:cxn modelId="{9608CDE8-1284-2A44-86F3-68406A5136CC}" type="presParOf" srcId="{C3117A4E-5A99-D54E-80B2-636FD21DA4FB}" destId="{7FA639B2-219B-4647-9D3A-17E340CA19FC}"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76F313-FC38-450B-A502-1994FDF7F39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ABA0628-E211-4231-89F6-1296087E1DFC}">
      <dgm:prSet/>
      <dgm:spPr/>
      <dgm:t>
        <a:bodyPr/>
        <a:lstStyle/>
        <a:p>
          <a:r>
            <a:rPr lang="en-US"/>
            <a:t>What words contribute to how a tweet's sentiment is classified?</a:t>
          </a:r>
        </a:p>
      </dgm:t>
    </dgm:pt>
    <dgm:pt modelId="{7AA7AB3A-21E0-4C97-AC6E-7F6B9EA14BCD}" type="parTrans" cxnId="{B995B227-DCF3-485E-B821-9091B8576A0A}">
      <dgm:prSet/>
      <dgm:spPr/>
      <dgm:t>
        <a:bodyPr/>
        <a:lstStyle/>
        <a:p>
          <a:endParaRPr lang="en-US"/>
        </a:p>
      </dgm:t>
    </dgm:pt>
    <dgm:pt modelId="{E9DCF6F6-1A5D-4610-B33E-FBF59149F951}" type="sibTrans" cxnId="{B995B227-DCF3-485E-B821-9091B8576A0A}">
      <dgm:prSet/>
      <dgm:spPr/>
      <dgm:t>
        <a:bodyPr/>
        <a:lstStyle/>
        <a:p>
          <a:endParaRPr lang="en-US"/>
        </a:p>
      </dgm:t>
    </dgm:pt>
    <dgm:pt modelId="{FB776A32-8026-416A-9756-31A2DC8AC973}">
      <dgm:prSet/>
      <dgm:spPr/>
      <dgm:t>
        <a:bodyPr/>
        <a:lstStyle/>
        <a:p>
          <a:r>
            <a:rPr lang="en-US"/>
            <a:t>Given a testing set, where is a tweet likely to fall on a sentiment scale?</a:t>
          </a:r>
        </a:p>
      </dgm:t>
    </dgm:pt>
    <dgm:pt modelId="{3A0E7488-83BE-4D07-B9CF-CBA98992FA3A}" type="parTrans" cxnId="{986DC58C-4D2D-4526-BD5A-7C3A69A1D472}">
      <dgm:prSet/>
      <dgm:spPr/>
      <dgm:t>
        <a:bodyPr/>
        <a:lstStyle/>
        <a:p>
          <a:endParaRPr lang="en-US"/>
        </a:p>
      </dgm:t>
    </dgm:pt>
    <dgm:pt modelId="{E4598285-5F0F-4364-8D51-42C216D17491}" type="sibTrans" cxnId="{986DC58C-4D2D-4526-BD5A-7C3A69A1D472}">
      <dgm:prSet/>
      <dgm:spPr/>
      <dgm:t>
        <a:bodyPr/>
        <a:lstStyle/>
        <a:p>
          <a:endParaRPr lang="en-US"/>
        </a:p>
      </dgm:t>
    </dgm:pt>
    <dgm:pt modelId="{EDCBAA4F-AEDA-4170-94A1-7FDCA1D33C24}">
      <dgm:prSet/>
      <dgm:spPr/>
      <dgm:t>
        <a:bodyPr/>
        <a:lstStyle/>
        <a:p>
          <a:r>
            <a:rPr lang="en-US"/>
            <a:t>How does classification precision change with different classification models implemented?</a:t>
          </a:r>
        </a:p>
      </dgm:t>
    </dgm:pt>
    <dgm:pt modelId="{2FBA0FDE-49DF-4353-9799-01FCE3437013}" type="parTrans" cxnId="{DE5A6F60-7120-48D3-8C73-716742EADDD9}">
      <dgm:prSet/>
      <dgm:spPr/>
      <dgm:t>
        <a:bodyPr/>
        <a:lstStyle/>
        <a:p>
          <a:endParaRPr lang="en-US"/>
        </a:p>
      </dgm:t>
    </dgm:pt>
    <dgm:pt modelId="{65F42681-F493-43A3-9C98-97B11B4E2943}" type="sibTrans" cxnId="{DE5A6F60-7120-48D3-8C73-716742EADDD9}">
      <dgm:prSet/>
      <dgm:spPr/>
      <dgm:t>
        <a:bodyPr/>
        <a:lstStyle/>
        <a:p>
          <a:endParaRPr lang="en-US"/>
        </a:p>
      </dgm:t>
    </dgm:pt>
    <dgm:pt modelId="{85D1DE91-9469-404A-9667-320F0A90782D}" type="pres">
      <dgm:prSet presAssocID="{AB76F313-FC38-450B-A502-1994FDF7F399}" presName="linear" presStyleCnt="0">
        <dgm:presLayoutVars>
          <dgm:animLvl val="lvl"/>
          <dgm:resizeHandles val="exact"/>
        </dgm:presLayoutVars>
      </dgm:prSet>
      <dgm:spPr/>
    </dgm:pt>
    <dgm:pt modelId="{E00FAF18-7B8E-6341-BEE3-C8645101F400}" type="pres">
      <dgm:prSet presAssocID="{DABA0628-E211-4231-89F6-1296087E1DFC}" presName="parentText" presStyleLbl="node1" presStyleIdx="0" presStyleCnt="3">
        <dgm:presLayoutVars>
          <dgm:chMax val="0"/>
          <dgm:bulletEnabled val="1"/>
        </dgm:presLayoutVars>
      </dgm:prSet>
      <dgm:spPr/>
    </dgm:pt>
    <dgm:pt modelId="{17417079-E7D9-E647-B622-8EDFF9F01682}" type="pres">
      <dgm:prSet presAssocID="{E9DCF6F6-1A5D-4610-B33E-FBF59149F951}" presName="spacer" presStyleCnt="0"/>
      <dgm:spPr/>
    </dgm:pt>
    <dgm:pt modelId="{481A9873-9775-7345-823C-45A84DE19B96}" type="pres">
      <dgm:prSet presAssocID="{FB776A32-8026-416A-9756-31A2DC8AC973}" presName="parentText" presStyleLbl="node1" presStyleIdx="1" presStyleCnt="3">
        <dgm:presLayoutVars>
          <dgm:chMax val="0"/>
          <dgm:bulletEnabled val="1"/>
        </dgm:presLayoutVars>
      </dgm:prSet>
      <dgm:spPr/>
    </dgm:pt>
    <dgm:pt modelId="{3920381B-62AC-AB43-A858-C0C1EC1303DB}" type="pres">
      <dgm:prSet presAssocID="{E4598285-5F0F-4364-8D51-42C216D17491}" presName="spacer" presStyleCnt="0"/>
      <dgm:spPr/>
    </dgm:pt>
    <dgm:pt modelId="{C211C398-4C03-7240-8DE2-F27CDE54E91C}" type="pres">
      <dgm:prSet presAssocID="{EDCBAA4F-AEDA-4170-94A1-7FDCA1D33C24}" presName="parentText" presStyleLbl="node1" presStyleIdx="2" presStyleCnt="3">
        <dgm:presLayoutVars>
          <dgm:chMax val="0"/>
          <dgm:bulletEnabled val="1"/>
        </dgm:presLayoutVars>
      </dgm:prSet>
      <dgm:spPr/>
    </dgm:pt>
  </dgm:ptLst>
  <dgm:cxnLst>
    <dgm:cxn modelId="{B995B227-DCF3-485E-B821-9091B8576A0A}" srcId="{AB76F313-FC38-450B-A502-1994FDF7F399}" destId="{DABA0628-E211-4231-89F6-1296087E1DFC}" srcOrd="0" destOrd="0" parTransId="{7AA7AB3A-21E0-4C97-AC6E-7F6B9EA14BCD}" sibTransId="{E9DCF6F6-1A5D-4610-B33E-FBF59149F951}"/>
    <dgm:cxn modelId="{20468A40-C3CA-F845-A95E-D67FB5364ED6}" type="presOf" srcId="{AB76F313-FC38-450B-A502-1994FDF7F399}" destId="{85D1DE91-9469-404A-9667-320F0A90782D}" srcOrd="0" destOrd="0" presId="urn:microsoft.com/office/officeart/2005/8/layout/vList2"/>
    <dgm:cxn modelId="{6C6D184B-0E0B-964D-91E8-1360E64116DE}" type="presOf" srcId="{EDCBAA4F-AEDA-4170-94A1-7FDCA1D33C24}" destId="{C211C398-4C03-7240-8DE2-F27CDE54E91C}" srcOrd="0" destOrd="0" presId="urn:microsoft.com/office/officeart/2005/8/layout/vList2"/>
    <dgm:cxn modelId="{A19C9D4E-0C1D-F34A-B421-AA1FB37C5A00}" type="presOf" srcId="{FB776A32-8026-416A-9756-31A2DC8AC973}" destId="{481A9873-9775-7345-823C-45A84DE19B96}" srcOrd="0" destOrd="0" presId="urn:microsoft.com/office/officeart/2005/8/layout/vList2"/>
    <dgm:cxn modelId="{DE5A6F60-7120-48D3-8C73-716742EADDD9}" srcId="{AB76F313-FC38-450B-A502-1994FDF7F399}" destId="{EDCBAA4F-AEDA-4170-94A1-7FDCA1D33C24}" srcOrd="2" destOrd="0" parTransId="{2FBA0FDE-49DF-4353-9799-01FCE3437013}" sibTransId="{65F42681-F493-43A3-9C98-97B11B4E2943}"/>
    <dgm:cxn modelId="{986DC58C-4D2D-4526-BD5A-7C3A69A1D472}" srcId="{AB76F313-FC38-450B-A502-1994FDF7F399}" destId="{FB776A32-8026-416A-9756-31A2DC8AC973}" srcOrd="1" destOrd="0" parTransId="{3A0E7488-83BE-4D07-B9CF-CBA98992FA3A}" sibTransId="{E4598285-5F0F-4364-8D51-42C216D17491}"/>
    <dgm:cxn modelId="{D991DE8C-D926-8240-8732-8747376BA006}" type="presOf" srcId="{DABA0628-E211-4231-89F6-1296087E1DFC}" destId="{E00FAF18-7B8E-6341-BEE3-C8645101F400}" srcOrd="0" destOrd="0" presId="urn:microsoft.com/office/officeart/2005/8/layout/vList2"/>
    <dgm:cxn modelId="{739EB23F-EE5C-E643-8798-F233C8ACF2E5}" type="presParOf" srcId="{85D1DE91-9469-404A-9667-320F0A90782D}" destId="{E00FAF18-7B8E-6341-BEE3-C8645101F400}" srcOrd="0" destOrd="0" presId="urn:microsoft.com/office/officeart/2005/8/layout/vList2"/>
    <dgm:cxn modelId="{C722A4DE-70C5-AD47-87C9-C5DDA4172B34}" type="presParOf" srcId="{85D1DE91-9469-404A-9667-320F0A90782D}" destId="{17417079-E7D9-E647-B622-8EDFF9F01682}" srcOrd="1" destOrd="0" presId="urn:microsoft.com/office/officeart/2005/8/layout/vList2"/>
    <dgm:cxn modelId="{CB4A401D-911A-1743-B882-73A187E27402}" type="presParOf" srcId="{85D1DE91-9469-404A-9667-320F0A90782D}" destId="{481A9873-9775-7345-823C-45A84DE19B96}" srcOrd="2" destOrd="0" presId="urn:microsoft.com/office/officeart/2005/8/layout/vList2"/>
    <dgm:cxn modelId="{38640A4B-01C5-DB4C-BC43-AC895CB36AC3}" type="presParOf" srcId="{85D1DE91-9469-404A-9667-320F0A90782D}" destId="{3920381B-62AC-AB43-A858-C0C1EC1303DB}" srcOrd="3" destOrd="0" presId="urn:microsoft.com/office/officeart/2005/8/layout/vList2"/>
    <dgm:cxn modelId="{D07DC560-EEF6-BE46-A67F-A1E7D27C06C7}" type="presParOf" srcId="{85D1DE91-9469-404A-9667-320F0A90782D}" destId="{C211C398-4C03-7240-8DE2-F27CDE54E91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B0E30B-ED93-403F-8526-1CDECEF3F623}"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22B7A107-4391-465E-B6D9-DAEDFB8562E1}">
      <dgm:prSet/>
      <dgm:spPr/>
      <dgm:t>
        <a:bodyPr/>
        <a:lstStyle/>
        <a:p>
          <a:r>
            <a:rPr lang="en-US"/>
            <a:t>What’s p-hacking?</a:t>
          </a:r>
        </a:p>
      </dgm:t>
    </dgm:pt>
    <dgm:pt modelId="{A9784788-DCF2-439E-AAD4-D08BAE6D7698}" type="parTrans" cxnId="{81E00CA2-E742-495D-9F6A-D8141D3323DB}">
      <dgm:prSet/>
      <dgm:spPr/>
      <dgm:t>
        <a:bodyPr/>
        <a:lstStyle/>
        <a:p>
          <a:endParaRPr lang="en-US"/>
        </a:p>
      </dgm:t>
    </dgm:pt>
    <dgm:pt modelId="{4AC8FF41-32AD-45EB-9559-E6C683526F2F}" type="sibTrans" cxnId="{81E00CA2-E742-495D-9F6A-D8141D3323DB}">
      <dgm:prSet/>
      <dgm:spPr/>
      <dgm:t>
        <a:bodyPr/>
        <a:lstStyle/>
        <a:p>
          <a:endParaRPr lang="en-US"/>
        </a:p>
      </dgm:t>
    </dgm:pt>
    <dgm:pt modelId="{C4ADC429-4062-4F88-9462-FC2D1B467A29}">
      <dgm:prSet/>
      <dgm:spPr/>
      <dgm:t>
        <a:bodyPr/>
        <a:lstStyle/>
        <a:p>
          <a:r>
            <a:rPr lang="en-US"/>
            <a:t>Manipulating data analysis to produce a favorable result as being statistically significant</a:t>
          </a:r>
        </a:p>
      </dgm:t>
    </dgm:pt>
    <dgm:pt modelId="{83A5AF94-6F45-45C7-BEB1-50E196738E94}" type="parTrans" cxnId="{FE16D516-56BB-4266-A61A-7300CE4BED72}">
      <dgm:prSet/>
      <dgm:spPr/>
      <dgm:t>
        <a:bodyPr/>
        <a:lstStyle/>
        <a:p>
          <a:endParaRPr lang="en-US"/>
        </a:p>
      </dgm:t>
    </dgm:pt>
    <dgm:pt modelId="{EC4762B4-4E2E-4A0B-8819-11A84122C0F7}" type="sibTrans" cxnId="{FE16D516-56BB-4266-A61A-7300CE4BED72}">
      <dgm:prSet/>
      <dgm:spPr/>
      <dgm:t>
        <a:bodyPr/>
        <a:lstStyle/>
        <a:p>
          <a:endParaRPr lang="en-US"/>
        </a:p>
      </dgm:t>
    </dgm:pt>
    <dgm:pt modelId="{F7E582DC-0790-4552-B042-754C159E4291}">
      <dgm:prSet/>
      <dgm:spPr/>
      <dgm:t>
        <a:bodyPr/>
        <a:lstStyle/>
        <a:p>
          <a:r>
            <a:rPr lang="en-US"/>
            <a:t>Why is this the p-hacking model?</a:t>
          </a:r>
        </a:p>
      </dgm:t>
    </dgm:pt>
    <dgm:pt modelId="{3BA3A27A-5BAE-4192-A478-5750CB43E1D3}" type="parTrans" cxnId="{D9BFF909-830F-4CE6-913B-008D728CA2F2}">
      <dgm:prSet/>
      <dgm:spPr/>
      <dgm:t>
        <a:bodyPr/>
        <a:lstStyle/>
        <a:p>
          <a:endParaRPr lang="en-US"/>
        </a:p>
      </dgm:t>
    </dgm:pt>
    <dgm:pt modelId="{DFC13A27-024B-4F2B-90AE-26AE5017F006}" type="sibTrans" cxnId="{D9BFF909-830F-4CE6-913B-008D728CA2F2}">
      <dgm:prSet/>
      <dgm:spPr/>
      <dgm:t>
        <a:bodyPr/>
        <a:lstStyle/>
        <a:p>
          <a:endParaRPr lang="en-US"/>
        </a:p>
      </dgm:t>
    </dgm:pt>
    <dgm:pt modelId="{36767BD2-FB04-476B-8345-2EF802921128}">
      <dgm:prSet/>
      <dgm:spPr/>
      <dgm:t>
        <a:bodyPr/>
        <a:lstStyle/>
        <a:p>
          <a:r>
            <a:rPr lang="en-US" dirty="0"/>
            <a:t>Within the analysis, depending on how we decided to order the sentiments within the code’s end classification, results would be skewed towards whatever sentiment came first.</a:t>
          </a:r>
        </a:p>
      </dgm:t>
    </dgm:pt>
    <dgm:pt modelId="{20071FD7-4FE1-45C9-BECE-D0186076B4E2}" type="parTrans" cxnId="{B28907F7-40BF-4121-B457-95CC68118AC1}">
      <dgm:prSet/>
      <dgm:spPr/>
      <dgm:t>
        <a:bodyPr/>
        <a:lstStyle/>
        <a:p>
          <a:endParaRPr lang="en-US"/>
        </a:p>
      </dgm:t>
    </dgm:pt>
    <dgm:pt modelId="{22D272DC-A613-47FE-85FC-BFA651BE4D5A}" type="sibTrans" cxnId="{B28907F7-40BF-4121-B457-95CC68118AC1}">
      <dgm:prSet/>
      <dgm:spPr/>
      <dgm:t>
        <a:bodyPr/>
        <a:lstStyle/>
        <a:p>
          <a:endParaRPr lang="en-US"/>
        </a:p>
      </dgm:t>
    </dgm:pt>
    <dgm:pt modelId="{9D59B63F-84D0-6F4C-A6F4-C87B81A45289}" type="pres">
      <dgm:prSet presAssocID="{82B0E30B-ED93-403F-8526-1CDECEF3F623}" presName="linear" presStyleCnt="0">
        <dgm:presLayoutVars>
          <dgm:dir/>
          <dgm:animLvl val="lvl"/>
          <dgm:resizeHandles val="exact"/>
        </dgm:presLayoutVars>
      </dgm:prSet>
      <dgm:spPr/>
    </dgm:pt>
    <dgm:pt modelId="{E2A9A566-055A-A54E-9580-951341E561C6}" type="pres">
      <dgm:prSet presAssocID="{22B7A107-4391-465E-B6D9-DAEDFB8562E1}" presName="parentLin" presStyleCnt="0"/>
      <dgm:spPr/>
    </dgm:pt>
    <dgm:pt modelId="{2929F48A-4B3D-CD43-8A3B-BC18C727410D}" type="pres">
      <dgm:prSet presAssocID="{22B7A107-4391-465E-B6D9-DAEDFB8562E1}" presName="parentLeftMargin" presStyleLbl="node1" presStyleIdx="0" presStyleCnt="2"/>
      <dgm:spPr/>
    </dgm:pt>
    <dgm:pt modelId="{1D473E2C-54C5-0E4A-BE1A-CB7FF96890BA}" type="pres">
      <dgm:prSet presAssocID="{22B7A107-4391-465E-B6D9-DAEDFB8562E1}" presName="parentText" presStyleLbl="node1" presStyleIdx="0" presStyleCnt="2">
        <dgm:presLayoutVars>
          <dgm:chMax val="0"/>
          <dgm:bulletEnabled val="1"/>
        </dgm:presLayoutVars>
      </dgm:prSet>
      <dgm:spPr/>
    </dgm:pt>
    <dgm:pt modelId="{5C21460D-C744-074F-9C45-FFA215A2A41F}" type="pres">
      <dgm:prSet presAssocID="{22B7A107-4391-465E-B6D9-DAEDFB8562E1}" presName="negativeSpace" presStyleCnt="0"/>
      <dgm:spPr/>
    </dgm:pt>
    <dgm:pt modelId="{6AB3097F-1B59-764A-994D-0B493640402D}" type="pres">
      <dgm:prSet presAssocID="{22B7A107-4391-465E-B6D9-DAEDFB8562E1}" presName="childText" presStyleLbl="conFgAcc1" presStyleIdx="0" presStyleCnt="2">
        <dgm:presLayoutVars>
          <dgm:bulletEnabled val="1"/>
        </dgm:presLayoutVars>
      </dgm:prSet>
      <dgm:spPr/>
    </dgm:pt>
    <dgm:pt modelId="{86958C52-BB3B-C543-B18C-4DD7CC609C89}" type="pres">
      <dgm:prSet presAssocID="{4AC8FF41-32AD-45EB-9559-E6C683526F2F}" presName="spaceBetweenRectangles" presStyleCnt="0"/>
      <dgm:spPr/>
    </dgm:pt>
    <dgm:pt modelId="{71A89A47-3C7C-F849-901D-7C521677330D}" type="pres">
      <dgm:prSet presAssocID="{F7E582DC-0790-4552-B042-754C159E4291}" presName="parentLin" presStyleCnt="0"/>
      <dgm:spPr/>
    </dgm:pt>
    <dgm:pt modelId="{EEBC308C-C144-7746-BD1C-16B551E6C530}" type="pres">
      <dgm:prSet presAssocID="{F7E582DC-0790-4552-B042-754C159E4291}" presName="parentLeftMargin" presStyleLbl="node1" presStyleIdx="0" presStyleCnt="2"/>
      <dgm:spPr/>
    </dgm:pt>
    <dgm:pt modelId="{48749D19-FAD7-9E4C-8965-C2186CD6D11A}" type="pres">
      <dgm:prSet presAssocID="{F7E582DC-0790-4552-B042-754C159E4291}" presName="parentText" presStyleLbl="node1" presStyleIdx="1" presStyleCnt="2">
        <dgm:presLayoutVars>
          <dgm:chMax val="0"/>
          <dgm:bulletEnabled val="1"/>
        </dgm:presLayoutVars>
      </dgm:prSet>
      <dgm:spPr/>
    </dgm:pt>
    <dgm:pt modelId="{8076B9AA-63D5-0042-8E90-5A66B8885224}" type="pres">
      <dgm:prSet presAssocID="{F7E582DC-0790-4552-B042-754C159E4291}" presName="negativeSpace" presStyleCnt="0"/>
      <dgm:spPr/>
    </dgm:pt>
    <dgm:pt modelId="{3F8352B7-AB30-A94E-B847-E4F74D57E6CB}" type="pres">
      <dgm:prSet presAssocID="{F7E582DC-0790-4552-B042-754C159E4291}" presName="childText" presStyleLbl="conFgAcc1" presStyleIdx="1" presStyleCnt="2">
        <dgm:presLayoutVars>
          <dgm:bulletEnabled val="1"/>
        </dgm:presLayoutVars>
      </dgm:prSet>
      <dgm:spPr/>
    </dgm:pt>
  </dgm:ptLst>
  <dgm:cxnLst>
    <dgm:cxn modelId="{D9BFF909-830F-4CE6-913B-008D728CA2F2}" srcId="{82B0E30B-ED93-403F-8526-1CDECEF3F623}" destId="{F7E582DC-0790-4552-B042-754C159E4291}" srcOrd="1" destOrd="0" parTransId="{3BA3A27A-5BAE-4192-A478-5750CB43E1D3}" sibTransId="{DFC13A27-024B-4F2B-90AE-26AE5017F006}"/>
    <dgm:cxn modelId="{FE16D516-56BB-4266-A61A-7300CE4BED72}" srcId="{22B7A107-4391-465E-B6D9-DAEDFB8562E1}" destId="{C4ADC429-4062-4F88-9462-FC2D1B467A29}" srcOrd="0" destOrd="0" parTransId="{83A5AF94-6F45-45C7-BEB1-50E196738E94}" sibTransId="{EC4762B4-4E2E-4A0B-8819-11A84122C0F7}"/>
    <dgm:cxn modelId="{0919A920-CB83-EB45-9D0F-371DCAAA0D86}" type="presOf" srcId="{36767BD2-FB04-476B-8345-2EF802921128}" destId="{3F8352B7-AB30-A94E-B847-E4F74D57E6CB}" srcOrd="0" destOrd="0" presId="urn:microsoft.com/office/officeart/2005/8/layout/list1"/>
    <dgm:cxn modelId="{0B9B4F5A-168D-6B48-ABE5-4628A62E8FBA}" type="presOf" srcId="{F7E582DC-0790-4552-B042-754C159E4291}" destId="{48749D19-FAD7-9E4C-8965-C2186CD6D11A}" srcOrd="1" destOrd="0" presId="urn:microsoft.com/office/officeart/2005/8/layout/list1"/>
    <dgm:cxn modelId="{5726DD5E-F9A6-424F-95EE-778AFF590CEB}" type="presOf" srcId="{F7E582DC-0790-4552-B042-754C159E4291}" destId="{EEBC308C-C144-7746-BD1C-16B551E6C530}" srcOrd="0" destOrd="0" presId="urn:microsoft.com/office/officeart/2005/8/layout/list1"/>
    <dgm:cxn modelId="{39411D91-0967-8543-B95B-BAB4C975960E}" type="presOf" srcId="{22B7A107-4391-465E-B6D9-DAEDFB8562E1}" destId="{1D473E2C-54C5-0E4A-BE1A-CB7FF96890BA}" srcOrd="1" destOrd="0" presId="urn:microsoft.com/office/officeart/2005/8/layout/list1"/>
    <dgm:cxn modelId="{81E00CA2-E742-495D-9F6A-D8141D3323DB}" srcId="{82B0E30B-ED93-403F-8526-1CDECEF3F623}" destId="{22B7A107-4391-465E-B6D9-DAEDFB8562E1}" srcOrd="0" destOrd="0" parTransId="{A9784788-DCF2-439E-AAD4-D08BAE6D7698}" sibTransId="{4AC8FF41-32AD-45EB-9559-E6C683526F2F}"/>
    <dgm:cxn modelId="{327E36AB-CEA1-5B47-A769-437B1F3F2F8A}" type="presOf" srcId="{22B7A107-4391-465E-B6D9-DAEDFB8562E1}" destId="{2929F48A-4B3D-CD43-8A3B-BC18C727410D}" srcOrd="0" destOrd="0" presId="urn:microsoft.com/office/officeart/2005/8/layout/list1"/>
    <dgm:cxn modelId="{F7EC6BB2-4EC7-9F4C-A451-1144CB49C27E}" type="presOf" srcId="{82B0E30B-ED93-403F-8526-1CDECEF3F623}" destId="{9D59B63F-84D0-6F4C-A6F4-C87B81A45289}" srcOrd="0" destOrd="0" presId="urn:microsoft.com/office/officeart/2005/8/layout/list1"/>
    <dgm:cxn modelId="{192297B6-B86B-2446-A07E-626272616616}" type="presOf" srcId="{C4ADC429-4062-4F88-9462-FC2D1B467A29}" destId="{6AB3097F-1B59-764A-994D-0B493640402D}" srcOrd="0" destOrd="0" presId="urn:microsoft.com/office/officeart/2005/8/layout/list1"/>
    <dgm:cxn modelId="{B28907F7-40BF-4121-B457-95CC68118AC1}" srcId="{F7E582DC-0790-4552-B042-754C159E4291}" destId="{36767BD2-FB04-476B-8345-2EF802921128}" srcOrd="0" destOrd="0" parTransId="{20071FD7-4FE1-45C9-BECE-D0186076B4E2}" sibTransId="{22D272DC-A613-47FE-85FC-BFA651BE4D5A}"/>
    <dgm:cxn modelId="{BC36E2A7-40FB-C344-A8F9-9ABB399EE80C}" type="presParOf" srcId="{9D59B63F-84D0-6F4C-A6F4-C87B81A45289}" destId="{E2A9A566-055A-A54E-9580-951341E561C6}" srcOrd="0" destOrd="0" presId="urn:microsoft.com/office/officeart/2005/8/layout/list1"/>
    <dgm:cxn modelId="{2171145B-AB57-A149-B591-2485EEC5C19A}" type="presParOf" srcId="{E2A9A566-055A-A54E-9580-951341E561C6}" destId="{2929F48A-4B3D-CD43-8A3B-BC18C727410D}" srcOrd="0" destOrd="0" presId="urn:microsoft.com/office/officeart/2005/8/layout/list1"/>
    <dgm:cxn modelId="{651BE596-AED4-EB4B-911D-7E0AA0EBEB6D}" type="presParOf" srcId="{E2A9A566-055A-A54E-9580-951341E561C6}" destId="{1D473E2C-54C5-0E4A-BE1A-CB7FF96890BA}" srcOrd="1" destOrd="0" presId="urn:microsoft.com/office/officeart/2005/8/layout/list1"/>
    <dgm:cxn modelId="{F2894E0A-3912-1940-A180-9D68E9167132}" type="presParOf" srcId="{9D59B63F-84D0-6F4C-A6F4-C87B81A45289}" destId="{5C21460D-C744-074F-9C45-FFA215A2A41F}" srcOrd="1" destOrd="0" presId="urn:microsoft.com/office/officeart/2005/8/layout/list1"/>
    <dgm:cxn modelId="{1FF51051-C620-CD40-98B3-B1D9911AF3D3}" type="presParOf" srcId="{9D59B63F-84D0-6F4C-A6F4-C87B81A45289}" destId="{6AB3097F-1B59-764A-994D-0B493640402D}" srcOrd="2" destOrd="0" presId="urn:microsoft.com/office/officeart/2005/8/layout/list1"/>
    <dgm:cxn modelId="{E11FA4BF-9258-7148-B951-4A5C39BF8189}" type="presParOf" srcId="{9D59B63F-84D0-6F4C-A6F4-C87B81A45289}" destId="{86958C52-BB3B-C543-B18C-4DD7CC609C89}" srcOrd="3" destOrd="0" presId="urn:microsoft.com/office/officeart/2005/8/layout/list1"/>
    <dgm:cxn modelId="{320EA619-CBC8-E749-A59D-A6A6C74C2005}" type="presParOf" srcId="{9D59B63F-84D0-6F4C-A6F4-C87B81A45289}" destId="{71A89A47-3C7C-F849-901D-7C521677330D}" srcOrd="4" destOrd="0" presId="urn:microsoft.com/office/officeart/2005/8/layout/list1"/>
    <dgm:cxn modelId="{FBEBEFA1-283A-514A-AB33-A27B96BD8B8F}" type="presParOf" srcId="{71A89A47-3C7C-F849-901D-7C521677330D}" destId="{EEBC308C-C144-7746-BD1C-16B551E6C530}" srcOrd="0" destOrd="0" presId="urn:microsoft.com/office/officeart/2005/8/layout/list1"/>
    <dgm:cxn modelId="{EB1A2313-2178-6942-99C6-A58C0A0F2F12}" type="presParOf" srcId="{71A89A47-3C7C-F849-901D-7C521677330D}" destId="{48749D19-FAD7-9E4C-8965-C2186CD6D11A}" srcOrd="1" destOrd="0" presId="urn:microsoft.com/office/officeart/2005/8/layout/list1"/>
    <dgm:cxn modelId="{2233AEAD-95C4-F44B-849D-990DED451362}" type="presParOf" srcId="{9D59B63F-84D0-6F4C-A6F4-C87B81A45289}" destId="{8076B9AA-63D5-0042-8E90-5A66B8885224}" srcOrd="5" destOrd="0" presId="urn:microsoft.com/office/officeart/2005/8/layout/list1"/>
    <dgm:cxn modelId="{AEB5DECB-B09E-4D4C-B532-E63C358F7DBE}" type="presParOf" srcId="{9D59B63F-84D0-6F4C-A6F4-C87B81A45289}" destId="{3F8352B7-AB30-A94E-B847-E4F74D57E6C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539A75-F0D9-4C2F-AAEC-81877A7FF9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4B40E4E-3F92-4538-B9BF-BE8346024955}">
      <dgm:prSet/>
      <dgm:spPr/>
      <dgm:t>
        <a:bodyPr/>
        <a:lstStyle/>
        <a:p>
          <a:r>
            <a:rPr lang="en-US" dirty="0"/>
            <a:t>Categorize positive, negative, or neutral sentiments as distinct sets dependent upon training set’s “</a:t>
          </a:r>
          <a:r>
            <a:rPr lang="en-US" dirty="0" err="1"/>
            <a:t>selected_text</a:t>
          </a:r>
          <a:r>
            <a:rPr lang="en-US" dirty="0"/>
            <a:t>” column and associated sentiment.</a:t>
          </a:r>
        </a:p>
      </dgm:t>
    </dgm:pt>
    <dgm:pt modelId="{8B6CB7C3-47C9-4791-B1C3-8837656062A3}" type="parTrans" cxnId="{0C983C0F-8E73-454D-A0FE-51555C4C3F08}">
      <dgm:prSet/>
      <dgm:spPr/>
      <dgm:t>
        <a:bodyPr/>
        <a:lstStyle/>
        <a:p>
          <a:endParaRPr lang="en-US"/>
        </a:p>
      </dgm:t>
    </dgm:pt>
    <dgm:pt modelId="{E5A2AE3A-952C-49F0-A2CF-FEB69974B758}" type="sibTrans" cxnId="{0C983C0F-8E73-454D-A0FE-51555C4C3F08}">
      <dgm:prSet/>
      <dgm:spPr/>
      <dgm:t>
        <a:bodyPr/>
        <a:lstStyle/>
        <a:p>
          <a:endParaRPr lang="en-US"/>
        </a:p>
      </dgm:t>
    </dgm:pt>
    <dgm:pt modelId="{73DD0956-BD9F-4EA7-8C9F-94C9DB4CB2D8}">
      <dgm:prSet/>
      <dgm:spPr/>
      <dgm:t>
        <a:bodyPr/>
        <a:lstStyle/>
        <a:p>
          <a:r>
            <a:rPr lang="en-US"/>
            <a:t>Using words in testing dataset, assign probability of text’s sentiment using sets described above, assign text to highest probability sentiment, and assess precision.</a:t>
          </a:r>
        </a:p>
      </dgm:t>
    </dgm:pt>
    <dgm:pt modelId="{A059EB3F-A382-43B5-9B53-0A26EDCBA2BB}" type="parTrans" cxnId="{A7D0D71A-46D4-4482-B260-65A4B9890620}">
      <dgm:prSet/>
      <dgm:spPr/>
      <dgm:t>
        <a:bodyPr/>
        <a:lstStyle/>
        <a:p>
          <a:endParaRPr lang="en-US"/>
        </a:p>
      </dgm:t>
    </dgm:pt>
    <dgm:pt modelId="{33F755BD-BDE7-46ED-B4CE-01EF71238110}" type="sibTrans" cxnId="{A7D0D71A-46D4-4482-B260-65A4B9890620}">
      <dgm:prSet/>
      <dgm:spPr/>
      <dgm:t>
        <a:bodyPr/>
        <a:lstStyle/>
        <a:p>
          <a:endParaRPr lang="en-US"/>
        </a:p>
      </dgm:t>
    </dgm:pt>
    <dgm:pt modelId="{7FD68615-CCC2-B74F-88AD-23549E39C02B}" type="pres">
      <dgm:prSet presAssocID="{AB539A75-F0D9-4C2F-AAEC-81877A7FF906}" presName="linear" presStyleCnt="0">
        <dgm:presLayoutVars>
          <dgm:animLvl val="lvl"/>
          <dgm:resizeHandles val="exact"/>
        </dgm:presLayoutVars>
      </dgm:prSet>
      <dgm:spPr/>
    </dgm:pt>
    <dgm:pt modelId="{8A76A931-2274-6E4D-8C73-55B90F5CB54F}" type="pres">
      <dgm:prSet presAssocID="{94B40E4E-3F92-4538-B9BF-BE8346024955}" presName="parentText" presStyleLbl="node1" presStyleIdx="0" presStyleCnt="2">
        <dgm:presLayoutVars>
          <dgm:chMax val="0"/>
          <dgm:bulletEnabled val="1"/>
        </dgm:presLayoutVars>
      </dgm:prSet>
      <dgm:spPr/>
    </dgm:pt>
    <dgm:pt modelId="{E7AC85FE-52BE-4F4E-AA90-93AA9EC256D5}" type="pres">
      <dgm:prSet presAssocID="{E5A2AE3A-952C-49F0-A2CF-FEB69974B758}" presName="spacer" presStyleCnt="0"/>
      <dgm:spPr/>
    </dgm:pt>
    <dgm:pt modelId="{120E635C-166A-F04E-9661-4B346D5D1884}" type="pres">
      <dgm:prSet presAssocID="{73DD0956-BD9F-4EA7-8C9F-94C9DB4CB2D8}" presName="parentText" presStyleLbl="node1" presStyleIdx="1" presStyleCnt="2">
        <dgm:presLayoutVars>
          <dgm:chMax val="0"/>
          <dgm:bulletEnabled val="1"/>
        </dgm:presLayoutVars>
      </dgm:prSet>
      <dgm:spPr/>
    </dgm:pt>
  </dgm:ptLst>
  <dgm:cxnLst>
    <dgm:cxn modelId="{0C983C0F-8E73-454D-A0FE-51555C4C3F08}" srcId="{AB539A75-F0D9-4C2F-AAEC-81877A7FF906}" destId="{94B40E4E-3F92-4538-B9BF-BE8346024955}" srcOrd="0" destOrd="0" parTransId="{8B6CB7C3-47C9-4791-B1C3-8837656062A3}" sibTransId="{E5A2AE3A-952C-49F0-A2CF-FEB69974B758}"/>
    <dgm:cxn modelId="{A7D0D71A-46D4-4482-B260-65A4B9890620}" srcId="{AB539A75-F0D9-4C2F-AAEC-81877A7FF906}" destId="{73DD0956-BD9F-4EA7-8C9F-94C9DB4CB2D8}" srcOrd="1" destOrd="0" parTransId="{A059EB3F-A382-43B5-9B53-0A26EDCBA2BB}" sibTransId="{33F755BD-BDE7-46ED-B4CE-01EF71238110}"/>
    <dgm:cxn modelId="{769E9B5B-85C6-DE4A-A6A6-2954047E8193}" type="presOf" srcId="{AB539A75-F0D9-4C2F-AAEC-81877A7FF906}" destId="{7FD68615-CCC2-B74F-88AD-23549E39C02B}" srcOrd="0" destOrd="0" presId="urn:microsoft.com/office/officeart/2005/8/layout/vList2"/>
    <dgm:cxn modelId="{9CB6EBE9-26D3-F648-929F-64570BD3E47D}" type="presOf" srcId="{73DD0956-BD9F-4EA7-8C9F-94C9DB4CB2D8}" destId="{120E635C-166A-F04E-9661-4B346D5D1884}" srcOrd="0" destOrd="0" presId="urn:microsoft.com/office/officeart/2005/8/layout/vList2"/>
    <dgm:cxn modelId="{729FE7EA-0540-EB4E-B9A6-87C1F6F7A493}" type="presOf" srcId="{94B40E4E-3F92-4538-B9BF-BE8346024955}" destId="{8A76A931-2274-6E4D-8C73-55B90F5CB54F}" srcOrd="0" destOrd="0" presId="urn:microsoft.com/office/officeart/2005/8/layout/vList2"/>
    <dgm:cxn modelId="{0662FCF3-547E-5B4D-9956-EEC40D982E75}" type="presParOf" srcId="{7FD68615-CCC2-B74F-88AD-23549E39C02B}" destId="{8A76A931-2274-6E4D-8C73-55B90F5CB54F}" srcOrd="0" destOrd="0" presId="urn:microsoft.com/office/officeart/2005/8/layout/vList2"/>
    <dgm:cxn modelId="{299E101C-952B-3047-9627-55189E72ED6D}" type="presParOf" srcId="{7FD68615-CCC2-B74F-88AD-23549E39C02B}" destId="{E7AC85FE-52BE-4F4E-AA90-93AA9EC256D5}" srcOrd="1" destOrd="0" presId="urn:microsoft.com/office/officeart/2005/8/layout/vList2"/>
    <dgm:cxn modelId="{FAFF5805-643A-684F-9BFE-3D644EC57968}" type="presParOf" srcId="{7FD68615-CCC2-B74F-88AD-23549E39C02B}" destId="{120E635C-166A-F04E-9661-4B346D5D1884}"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A2FA82-07F9-4B86-805E-AABE99651B3B}"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2F9F2442-DF89-4A8B-94ED-6BAF0FE27A5C}">
      <dgm:prSet/>
      <dgm:spPr/>
      <dgm:t>
        <a:bodyPr/>
        <a:lstStyle/>
        <a:p>
          <a:pPr>
            <a:defRPr b="1"/>
          </a:pPr>
          <a:r>
            <a:rPr lang="en-US"/>
            <a:t>Afinn contains 3300+ words with a polarity score associated for each word being used in a sentiment analysis.</a:t>
          </a:r>
        </a:p>
      </dgm:t>
    </dgm:pt>
    <dgm:pt modelId="{F6CBB30E-5249-43C0-BB7E-84CE46C8E3D2}" type="parTrans" cxnId="{57073D6F-CAD6-43B4-B5BE-B52ADBEBA00C}">
      <dgm:prSet/>
      <dgm:spPr/>
      <dgm:t>
        <a:bodyPr/>
        <a:lstStyle/>
        <a:p>
          <a:endParaRPr lang="en-US"/>
        </a:p>
      </dgm:t>
    </dgm:pt>
    <dgm:pt modelId="{E66FDCD6-EEC2-4D27-B6E3-1BB33786617A}" type="sibTrans" cxnId="{57073D6F-CAD6-43B4-B5BE-B52ADBEBA00C}">
      <dgm:prSet/>
      <dgm:spPr/>
      <dgm:t>
        <a:bodyPr/>
        <a:lstStyle/>
        <a:p>
          <a:endParaRPr lang="en-US"/>
        </a:p>
      </dgm:t>
    </dgm:pt>
    <dgm:pt modelId="{F6E1B17D-DE39-405A-9BEB-E7540E6BAB59}">
      <dgm:prSet/>
      <dgm:spPr/>
      <dgm:t>
        <a:bodyPr/>
        <a:lstStyle/>
        <a:p>
          <a:pPr>
            <a:defRPr b="1"/>
          </a:pPr>
          <a:r>
            <a:rPr lang="en-US"/>
            <a:t>There is a built-in function for the Afinn lexicon where scores are assigned to the text:</a:t>
          </a:r>
        </a:p>
      </dgm:t>
    </dgm:pt>
    <dgm:pt modelId="{3241D4A3-BD7C-43AB-9295-4C06ABEF2D67}" type="parTrans" cxnId="{9B8AF144-A3A9-4EE4-9F4C-3F57B8FB0680}">
      <dgm:prSet/>
      <dgm:spPr/>
      <dgm:t>
        <a:bodyPr/>
        <a:lstStyle/>
        <a:p>
          <a:endParaRPr lang="en-US"/>
        </a:p>
      </dgm:t>
    </dgm:pt>
    <dgm:pt modelId="{B826631A-CC99-4D14-89C6-5046CC6A8A27}" type="sibTrans" cxnId="{9B8AF144-A3A9-4EE4-9F4C-3F57B8FB0680}">
      <dgm:prSet/>
      <dgm:spPr/>
      <dgm:t>
        <a:bodyPr/>
        <a:lstStyle/>
        <a:p>
          <a:endParaRPr lang="en-US"/>
        </a:p>
      </dgm:t>
    </dgm:pt>
    <dgm:pt modelId="{942DCF45-0A1B-4938-91FF-693F571F68F2}">
      <dgm:prSet/>
      <dgm:spPr/>
      <dgm:t>
        <a:bodyPr/>
        <a:lstStyle/>
        <a:p>
          <a:r>
            <a:rPr lang="en-US"/>
            <a:t>If score &gt; 0, then sentiment is positive</a:t>
          </a:r>
        </a:p>
      </dgm:t>
    </dgm:pt>
    <dgm:pt modelId="{513A2FE6-BC6C-4484-8541-B643147BC269}" type="parTrans" cxnId="{C8A152A5-9BED-45D3-9D07-8245EE369BA1}">
      <dgm:prSet/>
      <dgm:spPr/>
      <dgm:t>
        <a:bodyPr/>
        <a:lstStyle/>
        <a:p>
          <a:endParaRPr lang="en-US"/>
        </a:p>
      </dgm:t>
    </dgm:pt>
    <dgm:pt modelId="{CB236E96-2130-40D6-8821-922EA34F125E}" type="sibTrans" cxnId="{C8A152A5-9BED-45D3-9D07-8245EE369BA1}">
      <dgm:prSet/>
      <dgm:spPr/>
      <dgm:t>
        <a:bodyPr/>
        <a:lstStyle/>
        <a:p>
          <a:endParaRPr lang="en-US"/>
        </a:p>
      </dgm:t>
    </dgm:pt>
    <dgm:pt modelId="{BF0CABFA-1708-46C7-A751-0AAD45F311B4}">
      <dgm:prSet/>
      <dgm:spPr/>
      <dgm:t>
        <a:bodyPr/>
        <a:lstStyle/>
        <a:p>
          <a:r>
            <a:rPr lang="en-US"/>
            <a:t>If score &lt; 0, then sentiment is negative</a:t>
          </a:r>
        </a:p>
      </dgm:t>
    </dgm:pt>
    <dgm:pt modelId="{FBBD6262-4663-47A4-93B8-BDA71E261066}" type="parTrans" cxnId="{EB1313B8-2E8E-4BE0-AC36-D36197239976}">
      <dgm:prSet/>
      <dgm:spPr/>
      <dgm:t>
        <a:bodyPr/>
        <a:lstStyle/>
        <a:p>
          <a:endParaRPr lang="en-US"/>
        </a:p>
      </dgm:t>
    </dgm:pt>
    <dgm:pt modelId="{2D295FB2-2F38-4C68-919C-E15C21DF4CA6}" type="sibTrans" cxnId="{EB1313B8-2E8E-4BE0-AC36-D36197239976}">
      <dgm:prSet/>
      <dgm:spPr/>
      <dgm:t>
        <a:bodyPr/>
        <a:lstStyle/>
        <a:p>
          <a:endParaRPr lang="en-US"/>
        </a:p>
      </dgm:t>
    </dgm:pt>
    <dgm:pt modelId="{76ABBC3A-2A8D-48EF-B225-A28EBDABE5D5}">
      <dgm:prSet/>
      <dgm:spPr/>
      <dgm:t>
        <a:bodyPr/>
        <a:lstStyle/>
        <a:p>
          <a:r>
            <a:rPr lang="en-US"/>
            <a:t>Else, the sentiment is neutral.</a:t>
          </a:r>
        </a:p>
      </dgm:t>
    </dgm:pt>
    <dgm:pt modelId="{94CBA4E9-CF64-40A2-B623-489A5A0A4744}" type="parTrans" cxnId="{19E68315-1C61-4CE4-95AC-1358DCBAA3AD}">
      <dgm:prSet/>
      <dgm:spPr/>
      <dgm:t>
        <a:bodyPr/>
        <a:lstStyle/>
        <a:p>
          <a:endParaRPr lang="en-US"/>
        </a:p>
      </dgm:t>
    </dgm:pt>
    <dgm:pt modelId="{E31327A5-747D-4FC1-A219-74205ED91427}" type="sibTrans" cxnId="{19E68315-1C61-4CE4-95AC-1358DCBAA3AD}">
      <dgm:prSet/>
      <dgm:spPr/>
      <dgm:t>
        <a:bodyPr/>
        <a:lstStyle/>
        <a:p>
          <a:endParaRPr lang="en-US"/>
        </a:p>
      </dgm:t>
    </dgm:pt>
    <dgm:pt modelId="{5AB8536F-EFF5-48F7-8C59-5F856FD2537B}" type="pres">
      <dgm:prSet presAssocID="{FBA2FA82-07F9-4B86-805E-AABE99651B3B}" presName="root" presStyleCnt="0">
        <dgm:presLayoutVars>
          <dgm:dir/>
          <dgm:resizeHandles val="exact"/>
        </dgm:presLayoutVars>
      </dgm:prSet>
      <dgm:spPr/>
    </dgm:pt>
    <dgm:pt modelId="{CC1CC284-8C5B-41D8-87B8-6BB09656B4CE}" type="pres">
      <dgm:prSet presAssocID="{2F9F2442-DF89-4A8B-94ED-6BAF0FE27A5C}" presName="compNode" presStyleCnt="0"/>
      <dgm:spPr/>
    </dgm:pt>
    <dgm:pt modelId="{C9F0E33D-D291-4575-974D-86845B429A2F}" type="pres">
      <dgm:prSet presAssocID="{2F9F2442-DF89-4A8B-94ED-6BAF0FE27A5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07115BAF-5774-4D6F-817F-CF10A5A486D5}" type="pres">
      <dgm:prSet presAssocID="{2F9F2442-DF89-4A8B-94ED-6BAF0FE27A5C}" presName="iconSpace" presStyleCnt="0"/>
      <dgm:spPr/>
    </dgm:pt>
    <dgm:pt modelId="{0CA2B645-1CDD-416D-8895-516D9F582ACA}" type="pres">
      <dgm:prSet presAssocID="{2F9F2442-DF89-4A8B-94ED-6BAF0FE27A5C}" presName="parTx" presStyleLbl="revTx" presStyleIdx="0" presStyleCnt="4">
        <dgm:presLayoutVars>
          <dgm:chMax val="0"/>
          <dgm:chPref val="0"/>
        </dgm:presLayoutVars>
      </dgm:prSet>
      <dgm:spPr/>
    </dgm:pt>
    <dgm:pt modelId="{590D8968-741B-4B19-97D9-102CB6544289}" type="pres">
      <dgm:prSet presAssocID="{2F9F2442-DF89-4A8B-94ED-6BAF0FE27A5C}" presName="txSpace" presStyleCnt="0"/>
      <dgm:spPr/>
    </dgm:pt>
    <dgm:pt modelId="{51A3A82C-C8D5-4BC0-8EC8-E89291E37F84}" type="pres">
      <dgm:prSet presAssocID="{2F9F2442-DF89-4A8B-94ED-6BAF0FE27A5C}" presName="desTx" presStyleLbl="revTx" presStyleIdx="1" presStyleCnt="4">
        <dgm:presLayoutVars/>
      </dgm:prSet>
      <dgm:spPr/>
    </dgm:pt>
    <dgm:pt modelId="{20D3C6E6-6CB8-412E-8D11-B1FE1B6A641F}" type="pres">
      <dgm:prSet presAssocID="{E66FDCD6-EEC2-4D27-B6E3-1BB33786617A}" presName="sibTrans" presStyleCnt="0"/>
      <dgm:spPr/>
    </dgm:pt>
    <dgm:pt modelId="{CAE765D4-5BBF-4798-A618-9300C2C7D7F7}" type="pres">
      <dgm:prSet presAssocID="{F6E1B17D-DE39-405A-9BEB-E7540E6BAB59}" presName="compNode" presStyleCnt="0"/>
      <dgm:spPr/>
    </dgm:pt>
    <dgm:pt modelId="{533BA265-4073-41BC-A799-6824B3D329C9}" type="pres">
      <dgm:prSet presAssocID="{F6E1B17D-DE39-405A-9BEB-E7540E6BAB5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71D24C86-FAB6-4198-AA71-45F281969CD6}" type="pres">
      <dgm:prSet presAssocID="{F6E1B17D-DE39-405A-9BEB-E7540E6BAB59}" presName="iconSpace" presStyleCnt="0"/>
      <dgm:spPr/>
    </dgm:pt>
    <dgm:pt modelId="{8CCF6A29-F2F2-4360-BBA1-7390DE4288E9}" type="pres">
      <dgm:prSet presAssocID="{F6E1B17D-DE39-405A-9BEB-E7540E6BAB59}" presName="parTx" presStyleLbl="revTx" presStyleIdx="2" presStyleCnt="4">
        <dgm:presLayoutVars>
          <dgm:chMax val="0"/>
          <dgm:chPref val="0"/>
        </dgm:presLayoutVars>
      </dgm:prSet>
      <dgm:spPr/>
    </dgm:pt>
    <dgm:pt modelId="{3B7224A8-4038-44D0-A4DB-CCC78E1F7D24}" type="pres">
      <dgm:prSet presAssocID="{F6E1B17D-DE39-405A-9BEB-E7540E6BAB59}" presName="txSpace" presStyleCnt="0"/>
      <dgm:spPr/>
    </dgm:pt>
    <dgm:pt modelId="{D5C26B17-164C-4F93-B01B-DAA1299E2C63}" type="pres">
      <dgm:prSet presAssocID="{F6E1B17D-DE39-405A-9BEB-E7540E6BAB59}" presName="desTx" presStyleLbl="revTx" presStyleIdx="3" presStyleCnt="4">
        <dgm:presLayoutVars/>
      </dgm:prSet>
      <dgm:spPr/>
    </dgm:pt>
  </dgm:ptLst>
  <dgm:cxnLst>
    <dgm:cxn modelId="{19E68315-1C61-4CE4-95AC-1358DCBAA3AD}" srcId="{F6E1B17D-DE39-405A-9BEB-E7540E6BAB59}" destId="{76ABBC3A-2A8D-48EF-B225-A28EBDABE5D5}" srcOrd="2" destOrd="0" parTransId="{94CBA4E9-CF64-40A2-B623-489A5A0A4744}" sibTransId="{E31327A5-747D-4FC1-A219-74205ED91427}"/>
    <dgm:cxn modelId="{9B2A6633-95B0-4BB9-A25C-116048DFB9D4}" type="presOf" srcId="{76ABBC3A-2A8D-48EF-B225-A28EBDABE5D5}" destId="{D5C26B17-164C-4F93-B01B-DAA1299E2C63}" srcOrd="0" destOrd="2" presId="urn:microsoft.com/office/officeart/2018/2/layout/IconLabelDescriptionList"/>
    <dgm:cxn modelId="{9B8AF144-A3A9-4EE4-9F4C-3F57B8FB0680}" srcId="{FBA2FA82-07F9-4B86-805E-AABE99651B3B}" destId="{F6E1B17D-DE39-405A-9BEB-E7540E6BAB59}" srcOrd="1" destOrd="0" parTransId="{3241D4A3-BD7C-43AB-9295-4C06ABEF2D67}" sibTransId="{B826631A-CC99-4D14-89C6-5046CC6A8A27}"/>
    <dgm:cxn modelId="{57073D6F-CAD6-43B4-B5BE-B52ADBEBA00C}" srcId="{FBA2FA82-07F9-4B86-805E-AABE99651B3B}" destId="{2F9F2442-DF89-4A8B-94ED-6BAF0FE27A5C}" srcOrd="0" destOrd="0" parTransId="{F6CBB30E-5249-43C0-BB7E-84CE46C8E3D2}" sibTransId="{E66FDCD6-EEC2-4D27-B6E3-1BB33786617A}"/>
    <dgm:cxn modelId="{41D1F486-8B97-4D25-9019-A76B4C9A14F8}" type="presOf" srcId="{F6E1B17D-DE39-405A-9BEB-E7540E6BAB59}" destId="{8CCF6A29-F2F2-4360-BBA1-7390DE4288E9}" srcOrd="0" destOrd="0" presId="urn:microsoft.com/office/officeart/2018/2/layout/IconLabelDescriptionList"/>
    <dgm:cxn modelId="{F3D9D68E-5F7A-4EA3-985C-AA5B542316BB}" type="presOf" srcId="{2F9F2442-DF89-4A8B-94ED-6BAF0FE27A5C}" destId="{0CA2B645-1CDD-416D-8895-516D9F582ACA}" srcOrd="0" destOrd="0" presId="urn:microsoft.com/office/officeart/2018/2/layout/IconLabelDescriptionList"/>
    <dgm:cxn modelId="{C8A152A5-9BED-45D3-9D07-8245EE369BA1}" srcId="{F6E1B17D-DE39-405A-9BEB-E7540E6BAB59}" destId="{942DCF45-0A1B-4938-91FF-693F571F68F2}" srcOrd="0" destOrd="0" parTransId="{513A2FE6-BC6C-4484-8541-B643147BC269}" sibTransId="{CB236E96-2130-40D6-8821-922EA34F125E}"/>
    <dgm:cxn modelId="{EB1313B8-2E8E-4BE0-AC36-D36197239976}" srcId="{F6E1B17D-DE39-405A-9BEB-E7540E6BAB59}" destId="{BF0CABFA-1708-46C7-A751-0AAD45F311B4}" srcOrd="1" destOrd="0" parTransId="{FBBD6262-4663-47A4-93B8-BDA71E261066}" sibTransId="{2D295FB2-2F38-4C68-919C-E15C21DF4CA6}"/>
    <dgm:cxn modelId="{B6C793CD-9D1C-4D29-9882-92C617C4B8C9}" type="presOf" srcId="{FBA2FA82-07F9-4B86-805E-AABE99651B3B}" destId="{5AB8536F-EFF5-48F7-8C59-5F856FD2537B}" srcOrd="0" destOrd="0" presId="urn:microsoft.com/office/officeart/2018/2/layout/IconLabelDescriptionList"/>
    <dgm:cxn modelId="{6A1A71E9-9690-47C1-832C-8B05947D213F}" type="presOf" srcId="{942DCF45-0A1B-4938-91FF-693F571F68F2}" destId="{D5C26B17-164C-4F93-B01B-DAA1299E2C63}" srcOrd="0" destOrd="0" presId="urn:microsoft.com/office/officeart/2018/2/layout/IconLabelDescriptionList"/>
    <dgm:cxn modelId="{4378ACF4-A604-4CBF-BB66-E385DD4E06E4}" type="presOf" srcId="{BF0CABFA-1708-46C7-A751-0AAD45F311B4}" destId="{D5C26B17-164C-4F93-B01B-DAA1299E2C63}" srcOrd="0" destOrd="1" presId="urn:microsoft.com/office/officeart/2018/2/layout/IconLabelDescriptionList"/>
    <dgm:cxn modelId="{C0AC8E1A-6D22-412E-93B9-964ECC36F84B}" type="presParOf" srcId="{5AB8536F-EFF5-48F7-8C59-5F856FD2537B}" destId="{CC1CC284-8C5B-41D8-87B8-6BB09656B4CE}" srcOrd="0" destOrd="0" presId="urn:microsoft.com/office/officeart/2018/2/layout/IconLabelDescriptionList"/>
    <dgm:cxn modelId="{B64B7EC2-A2F7-4363-BB66-713EBA1E7F63}" type="presParOf" srcId="{CC1CC284-8C5B-41D8-87B8-6BB09656B4CE}" destId="{C9F0E33D-D291-4575-974D-86845B429A2F}" srcOrd="0" destOrd="0" presId="urn:microsoft.com/office/officeart/2018/2/layout/IconLabelDescriptionList"/>
    <dgm:cxn modelId="{CDEC6D28-FF15-4BD7-BAC1-2E6A0D415995}" type="presParOf" srcId="{CC1CC284-8C5B-41D8-87B8-6BB09656B4CE}" destId="{07115BAF-5774-4D6F-817F-CF10A5A486D5}" srcOrd="1" destOrd="0" presId="urn:microsoft.com/office/officeart/2018/2/layout/IconLabelDescriptionList"/>
    <dgm:cxn modelId="{82402990-CA50-48F6-9580-73EAA6669EDC}" type="presParOf" srcId="{CC1CC284-8C5B-41D8-87B8-6BB09656B4CE}" destId="{0CA2B645-1CDD-416D-8895-516D9F582ACA}" srcOrd="2" destOrd="0" presId="urn:microsoft.com/office/officeart/2018/2/layout/IconLabelDescriptionList"/>
    <dgm:cxn modelId="{2545CB95-F1A0-4C7D-B26C-E951CC3C2345}" type="presParOf" srcId="{CC1CC284-8C5B-41D8-87B8-6BB09656B4CE}" destId="{590D8968-741B-4B19-97D9-102CB6544289}" srcOrd="3" destOrd="0" presId="urn:microsoft.com/office/officeart/2018/2/layout/IconLabelDescriptionList"/>
    <dgm:cxn modelId="{11C07C0E-7C0C-49CD-9741-C2E967C722C4}" type="presParOf" srcId="{CC1CC284-8C5B-41D8-87B8-6BB09656B4CE}" destId="{51A3A82C-C8D5-4BC0-8EC8-E89291E37F84}" srcOrd="4" destOrd="0" presId="urn:microsoft.com/office/officeart/2018/2/layout/IconLabelDescriptionList"/>
    <dgm:cxn modelId="{4EBF12A0-982C-44EA-8725-5F46608D0FA4}" type="presParOf" srcId="{5AB8536F-EFF5-48F7-8C59-5F856FD2537B}" destId="{20D3C6E6-6CB8-412E-8D11-B1FE1B6A641F}" srcOrd="1" destOrd="0" presId="urn:microsoft.com/office/officeart/2018/2/layout/IconLabelDescriptionList"/>
    <dgm:cxn modelId="{FA8D4C17-0D80-452B-818C-507D5CF19D45}" type="presParOf" srcId="{5AB8536F-EFF5-48F7-8C59-5F856FD2537B}" destId="{CAE765D4-5BBF-4798-A618-9300C2C7D7F7}" srcOrd="2" destOrd="0" presId="urn:microsoft.com/office/officeart/2018/2/layout/IconLabelDescriptionList"/>
    <dgm:cxn modelId="{3E9854AC-846B-41FA-A08B-3AE442B9B4F7}" type="presParOf" srcId="{CAE765D4-5BBF-4798-A618-9300C2C7D7F7}" destId="{533BA265-4073-41BC-A799-6824B3D329C9}" srcOrd="0" destOrd="0" presId="urn:microsoft.com/office/officeart/2018/2/layout/IconLabelDescriptionList"/>
    <dgm:cxn modelId="{8133450C-D081-4652-8210-468A26DB18E7}" type="presParOf" srcId="{CAE765D4-5BBF-4798-A618-9300C2C7D7F7}" destId="{71D24C86-FAB6-4198-AA71-45F281969CD6}" srcOrd="1" destOrd="0" presId="urn:microsoft.com/office/officeart/2018/2/layout/IconLabelDescriptionList"/>
    <dgm:cxn modelId="{C5872FA8-80FB-4761-BF5F-4655B87E0691}" type="presParOf" srcId="{CAE765D4-5BBF-4798-A618-9300C2C7D7F7}" destId="{8CCF6A29-F2F2-4360-BBA1-7390DE4288E9}" srcOrd="2" destOrd="0" presId="urn:microsoft.com/office/officeart/2018/2/layout/IconLabelDescriptionList"/>
    <dgm:cxn modelId="{2A5658A4-00AD-4DD6-B238-6599B1CA452F}" type="presParOf" srcId="{CAE765D4-5BBF-4798-A618-9300C2C7D7F7}" destId="{3B7224A8-4038-44D0-A4DB-CCC78E1F7D24}" srcOrd="3" destOrd="0" presId="urn:microsoft.com/office/officeart/2018/2/layout/IconLabelDescriptionList"/>
    <dgm:cxn modelId="{EA07BCF4-9DE3-46AE-9A73-3DFDB50E4D1A}" type="presParOf" srcId="{CAE765D4-5BBF-4798-A618-9300C2C7D7F7}" destId="{D5C26B17-164C-4F93-B01B-DAA1299E2C63}"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215D87F-668C-4DFF-9746-A71E4B77482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243EF916-1EFB-4126-AF00-271C95F82756}">
      <dgm:prSet/>
      <dgm:spPr/>
      <dgm:t>
        <a:bodyPr/>
        <a:lstStyle/>
        <a:p>
          <a:r>
            <a:rPr lang="en-US"/>
            <a:t>“I hate flowers”</a:t>
          </a:r>
        </a:p>
      </dgm:t>
    </dgm:pt>
    <dgm:pt modelId="{6E42F2B8-9D96-45BD-8EA1-DF0F71452936}" type="parTrans" cxnId="{65E446E7-7B1B-4526-B7EF-48622EA9B82C}">
      <dgm:prSet/>
      <dgm:spPr/>
      <dgm:t>
        <a:bodyPr/>
        <a:lstStyle/>
        <a:p>
          <a:endParaRPr lang="en-US"/>
        </a:p>
      </dgm:t>
    </dgm:pt>
    <dgm:pt modelId="{9431C2D3-6253-4825-A140-2F4B797E030A}" type="sibTrans" cxnId="{65E446E7-7B1B-4526-B7EF-48622EA9B82C}">
      <dgm:prSet/>
      <dgm:spPr/>
      <dgm:t>
        <a:bodyPr/>
        <a:lstStyle/>
        <a:p>
          <a:endParaRPr lang="en-US"/>
        </a:p>
      </dgm:t>
    </dgm:pt>
    <dgm:pt modelId="{83521CB6-823D-459C-9A91-B08B8CF79DCF}">
      <dgm:prSet/>
      <dgm:spPr/>
      <dgm:t>
        <a:bodyPr/>
        <a:lstStyle/>
        <a:p>
          <a:r>
            <a:rPr lang="en-US"/>
            <a:t>Score = -3.0</a:t>
          </a:r>
        </a:p>
      </dgm:t>
    </dgm:pt>
    <dgm:pt modelId="{94B66329-CE39-4332-B850-8DAE61DCEEFA}" type="parTrans" cxnId="{ECDB0AAE-8328-421B-9119-85F2AA199F8F}">
      <dgm:prSet/>
      <dgm:spPr/>
      <dgm:t>
        <a:bodyPr/>
        <a:lstStyle/>
        <a:p>
          <a:endParaRPr lang="en-US"/>
        </a:p>
      </dgm:t>
    </dgm:pt>
    <dgm:pt modelId="{80A721A0-0234-4D06-8BB2-368DC02456A5}" type="sibTrans" cxnId="{ECDB0AAE-8328-421B-9119-85F2AA199F8F}">
      <dgm:prSet/>
      <dgm:spPr/>
      <dgm:t>
        <a:bodyPr/>
        <a:lstStyle/>
        <a:p>
          <a:endParaRPr lang="en-US"/>
        </a:p>
      </dgm:t>
    </dgm:pt>
    <dgm:pt modelId="{4E3EBD2D-DD06-4D32-949B-A240DF8E8BBF}">
      <dgm:prSet/>
      <dgm:spPr/>
      <dgm:t>
        <a:bodyPr/>
        <a:lstStyle/>
        <a:p>
          <a:r>
            <a:rPr lang="en-US"/>
            <a:t>Afinn classifies as negative sentiment</a:t>
          </a:r>
        </a:p>
      </dgm:t>
    </dgm:pt>
    <dgm:pt modelId="{A72CF67C-1C3D-4047-90BB-7A91F58C28D3}" type="parTrans" cxnId="{6CD126F7-07BB-4A57-A344-D69FE4A76B8E}">
      <dgm:prSet/>
      <dgm:spPr/>
      <dgm:t>
        <a:bodyPr/>
        <a:lstStyle/>
        <a:p>
          <a:endParaRPr lang="en-US"/>
        </a:p>
      </dgm:t>
    </dgm:pt>
    <dgm:pt modelId="{C74A7712-1CD5-40D1-8D41-ACEA21C3A1BF}" type="sibTrans" cxnId="{6CD126F7-07BB-4A57-A344-D69FE4A76B8E}">
      <dgm:prSet/>
      <dgm:spPr/>
      <dgm:t>
        <a:bodyPr/>
        <a:lstStyle/>
        <a:p>
          <a:endParaRPr lang="en-US"/>
        </a:p>
      </dgm:t>
    </dgm:pt>
    <dgm:pt modelId="{CBF3033F-8AD0-4195-A4B4-528F158E1FFB}">
      <dgm:prSet/>
      <dgm:spPr/>
      <dgm:t>
        <a:bodyPr/>
        <a:lstStyle/>
        <a:p>
          <a:r>
            <a:rPr lang="en-US" dirty="0"/>
            <a:t>“He’s kind and smart”</a:t>
          </a:r>
        </a:p>
      </dgm:t>
    </dgm:pt>
    <dgm:pt modelId="{A3186400-A3CA-4086-AEE2-D0CD0C57AE6B}" type="parTrans" cxnId="{434A09A4-3F2E-4527-AA5D-0EEA4134D31B}">
      <dgm:prSet/>
      <dgm:spPr/>
      <dgm:t>
        <a:bodyPr/>
        <a:lstStyle/>
        <a:p>
          <a:endParaRPr lang="en-US"/>
        </a:p>
      </dgm:t>
    </dgm:pt>
    <dgm:pt modelId="{B1BDF7F0-4F2C-449C-9094-40A986E9E09B}" type="sibTrans" cxnId="{434A09A4-3F2E-4527-AA5D-0EEA4134D31B}">
      <dgm:prSet/>
      <dgm:spPr/>
      <dgm:t>
        <a:bodyPr/>
        <a:lstStyle/>
        <a:p>
          <a:endParaRPr lang="en-US"/>
        </a:p>
      </dgm:t>
    </dgm:pt>
    <dgm:pt modelId="{7AA9EB51-96AF-4B46-A295-526AB42D992A}">
      <dgm:prSet/>
      <dgm:spPr/>
      <dgm:t>
        <a:bodyPr/>
        <a:lstStyle/>
        <a:p>
          <a:r>
            <a:rPr lang="en-US"/>
            <a:t>Score = 3.0</a:t>
          </a:r>
        </a:p>
      </dgm:t>
    </dgm:pt>
    <dgm:pt modelId="{BCE59DA7-0F8D-4DC8-AC3F-63F2522BAF34}" type="parTrans" cxnId="{C4A8D414-65BC-46A0-86C8-C5E6A3687372}">
      <dgm:prSet/>
      <dgm:spPr/>
      <dgm:t>
        <a:bodyPr/>
        <a:lstStyle/>
        <a:p>
          <a:endParaRPr lang="en-US"/>
        </a:p>
      </dgm:t>
    </dgm:pt>
    <dgm:pt modelId="{9290D61B-FFBF-4496-8CDC-11C57A8D013D}" type="sibTrans" cxnId="{C4A8D414-65BC-46A0-86C8-C5E6A3687372}">
      <dgm:prSet/>
      <dgm:spPr/>
      <dgm:t>
        <a:bodyPr/>
        <a:lstStyle/>
        <a:p>
          <a:endParaRPr lang="en-US"/>
        </a:p>
      </dgm:t>
    </dgm:pt>
    <dgm:pt modelId="{CF53106C-CDEE-4CB2-A562-F3F7C7E48F4A}">
      <dgm:prSet/>
      <dgm:spPr/>
      <dgm:t>
        <a:bodyPr/>
        <a:lstStyle/>
        <a:p>
          <a:r>
            <a:rPr lang="en-US"/>
            <a:t>Afinn classifies as positive</a:t>
          </a:r>
        </a:p>
      </dgm:t>
    </dgm:pt>
    <dgm:pt modelId="{07F2CE11-BDA6-4274-AF06-ED0E7231AC0B}" type="parTrans" cxnId="{69D23ACE-2443-4DBD-9293-5C6BD485B396}">
      <dgm:prSet/>
      <dgm:spPr/>
      <dgm:t>
        <a:bodyPr/>
        <a:lstStyle/>
        <a:p>
          <a:endParaRPr lang="en-US"/>
        </a:p>
      </dgm:t>
    </dgm:pt>
    <dgm:pt modelId="{97EA2E61-5955-4FEF-A37A-55C46E2928E1}" type="sibTrans" cxnId="{69D23ACE-2443-4DBD-9293-5C6BD485B396}">
      <dgm:prSet/>
      <dgm:spPr/>
      <dgm:t>
        <a:bodyPr/>
        <a:lstStyle/>
        <a:p>
          <a:endParaRPr lang="en-US"/>
        </a:p>
      </dgm:t>
    </dgm:pt>
    <dgm:pt modelId="{53581EA8-95B8-4D82-9640-86A4426A3A93}">
      <dgm:prSet/>
      <dgm:spPr/>
      <dgm:t>
        <a:bodyPr/>
        <a:lstStyle/>
        <a:p>
          <a:r>
            <a:rPr lang="en-US"/>
            <a:t>“We are kind to good people”</a:t>
          </a:r>
        </a:p>
      </dgm:t>
    </dgm:pt>
    <dgm:pt modelId="{FA7EC0D8-2001-4FC9-A665-AEE275D2D7A4}" type="parTrans" cxnId="{C3008C5B-665F-4EBB-9407-DDA3BDB2BCAE}">
      <dgm:prSet/>
      <dgm:spPr/>
      <dgm:t>
        <a:bodyPr/>
        <a:lstStyle/>
        <a:p>
          <a:endParaRPr lang="en-US"/>
        </a:p>
      </dgm:t>
    </dgm:pt>
    <dgm:pt modelId="{229F246A-2BC1-4E7E-9BDD-79DAD1536C10}" type="sibTrans" cxnId="{C3008C5B-665F-4EBB-9407-DDA3BDB2BCAE}">
      <dgm:prSet/>
      <dgm:spPr/>
      <dgm:t>
        <a:bodyPr/>
        <a:lstStyle/>
        <a:p>
          <a:endParaRPr lang="en-US"/>
        </a:p>
      </dgm:t>
    </dgm:pt>
    <dgm:pt modelId="{AF906336-24E4-41BF-AE4B-BF2E356BB3F8}">
      <dgm:prSet/>
      <dgm:spPr/>
      <dgm:t>
        <a:bodyPr/>
        <a:lstStyle/>
        <a:p>
          <a:r>
            <a:rPr lang="en-US"/>
            <a:t>Score = 5.0</a:t>
          </a:r>
        </a:p>
      </dgm:t>
    </dgm:pt>
    <dgm:pt modelId="{B9164D73-5A91-43CA-8BCC-F25AB8E59CB7}" type="parTrans" cxnId="{B3C81515-C58A-45CC-ABDB-76EFD007EBA5}">
      <dgm:prSet/>
      <dgm:spPr/>
      <dgm:t>
        <a:bodyPr/>
        <a:lstStyle/>
        <a:p>
          <a:endParaRPr lang="en-US"/>
        </a:p>
      </dgm:t>
    </dgm:pt>
    <dgm:pt modelId="{8FB0FA0D-03CF-4212-9DC5-17B9CAE60129}" type="sibTrans" cxnId="{B3C81515-C58A-45CC-ABDB-76EFD007EBA5}">
      <dgm:prSet/>
      <dgm:spPr/>
      <dgm:t>
        <a:bodyPr/>
        <a:lstStyle/>
        <a:p>
          <a:endParaRPr lang="en-US"/>
        </a:p>
      </dgm:t>
    </dgm:pt>
    <dgm:pt modelId="{9248538E-4003-4541-928E-18BCB91016F1}">
      <dgm:prSet/>
      <dgm:spPr/>
      <dgm:t>
        <a:bodyPr/>
        <a:lstStyle/>
        <a:p>
          <a:r>
            <a:rPr lang="en-US"/>
            <a:t>Afinn classifies as positive</a:t>
          </a:r>
        </a:p>
      </dgm:t>
    </dgm:pt>
    <dgm:pt modelId="{8B36032F-892C-45E0-B031-0840A7798E0F}" type="parTrans" cxnId="{9B873B16-DEE3-4817-9E93-474842535CB6}">
      <dgm:prSet/>
      <dgm:spPr/>
      <dgm:t>
        <a:bodyPr/>
        <a:lstStyle/>
        <a:p>
          <a:endParaRPr lang="en-US"/>
        </a:p>
      </dgm:t>
    </dgm:pt>
    <dgm:pt modelId="{E8C49178-BED6-4C83-BCC1-83629C537039}" type="sibTrans" cxnId="{9B873B16-DEE3-4817-9E93-474842535CB6}">
      <dgm:prSet/>
      <dgm:spPr/>
      <dgm:t>
        <a:bodyPr/>
        <a:lstStyle/>
        <a:p>
          <a:endParaRPr lang="en-US"/>
        </a:p>
      </dgm:t>
    </dgm:pt>
    <dgm:pt modelId="{4BC19F0F-E282-9841-83C6-492CF80746A1}" type="pres">
      <dgm:prSet presAssocID="{1215D87F-668C-4DFF-9746-A71E4B77482B}" presName="linear" presStyleCnt="0">
        <dgm:presLayoutVars>
          <dgm:dir/>
          <dgm:animLvl val="lvl"/>
          <dgm:resizeHandles val="exact"/>
        </dgm:presLayoutVars>
      </dgm:prSet>
      <dgm:spPr/>
    </dgm:pt>
    <dgm:pt modelId="{94206E7C-51ED-0F44-AED1-F0293003BD51}" type="pres">
      <dgm:prSet presAssocID="{243EF916-1EFB-4126-AF00-271C95F82756}" presName="parentLin" presStyleCnt="0"/>
      <dgm:spPr/>
    </dgm:pt>
    <dgm:pt modelId="{E4840726-4B88-4142-B4AB-1DF8278712BF}" type="pres">
      <dgm:prSet presAssocID="{243EF916-1EFB-4126-AF00-271C95F82756}" presName="parentLeftMargin" presStyleLbl="node1" presStyleIdx="0" presStyleCnt="3"/>
      <dgm:spPr/>
    </dgm:pt>
    <dgm:pt modelId="{9205D34C-72AE-2D4E-9131-BB5EBF8F6144}" type="pres">
      <dgm:prSet presAssocID="{243EF916-1EFB-4126-AF00-271C95F82756}" presName="parentText" presStyleLbl="node1" presStyleIdx="0" presStyleCnt="3">
        <dgm:presLayoutVars>
          <dgm:chMax val="0"/>
          <dgm:bulletEnabled val="1"/>
        </dgm:presLayoutVars>
      </dgm:prSet>
      <dgm:spPr/>
    </dgm:pt>
    <dgm:pt modelId="{E2521829-7B2C-414C-B753-43A49CB893E4}" type="pres">
      <dgm:prSet presAssocID="{243EF916-1EFB-4126-AF00-271C95F82756}" presName="negativeSpace" presStyleCnt="0"/>
      <dgm:spPr/>
    </dgm:pt>
    <dgm:pt modelId="{A0EFC730-4625-B74F-A823-3E6D8E7A67B7}" type="pres">
      <dgm:prSet presAssocID="{243EF916-1EFB-4126-AF00-271C95F82756}" presName="childText" presStyleLbl="conFgAcc1" presStyleIdx="0" presStyleCnt="3">
        <dgm:presLayoutVars>
          <dgm:bulletEnabled val="1"/>
        </dgm:presLayoutVars>
      </dgm:prSet>
      <dgm:spPr/>
    </dgm:pt>
    <dgm:pt modelId="{C0D683D8-3FBA-C14F-BB4A-3F547833E254}" type="pres">
      <dgm:prSet presAssocID="{9431C2D3-6253-4825-A140-2F4B797E030A}" presName="spaceBetweenRectangles" presStyleCnt="0"/>
      <dgm:spPr/>
    </dgm:pt>
    <dgm:pt modelId="{86DF3CE1-52AE-AD45-8E59-97809EC77155}" type="pres">
      <dgm:prSet presAssocID="{CBF3033F-8AD0-4195-A4B4-528F158E1FFB}" presName="parentLin" presStyleCnt="0"/>
      <dgm:spPr/>
    </dgm:pt>
    <dgm:pt modelId="{3622D2B6-CE92-9544-B7EA-43A404350A7E}" type="pres">
      <dgm:prSet presAssocID="{CBF3033F-8AD0-4195-A4B4-528F158E1FFB}" presName="parentLeftMargin" presStyleLbl="node1" presStyleIdx="0" presStyleCnt="3"/>
      <dgm:spPr/>
    </dgm:pt>
    <dgm:pt modelId="{DE2F7064-4D21-4D42-8546-5F6CC932DC2A}" type="pres">
      <dgm:prSet presAssocID="{CBF3033F-8AD0-4195-A4B4-528F158E1FFB}" presName="parentText" presStyleLbl="node1" presStyleIdx="1" presStyleCnt="3">
        <dgm:presLayoutVars>
          <dgm:chMax val="0"/>
          <dgm:bulletEnabled val="1"/>
        </dgm:presLayoutVars>
      </dgm:prSet>
      <dgm:spPr/>
    </dgm:pt>
    <dgm:pt modelId="{E5197849-D8BB-5443-8F88-86195F7A0D63}" type="pres">
      <dgm:prSet presAssocID="{CBF3033F-8AD0-4195-A4B4-528F158E1FFB}" presName="negativeSpace" presStyleCnt="0"/>
      <dgm:spPr/>
    </dgm:pt>
    <dgm:pt modelId="{E8D6DC1B-52E1-9C4C-B0D8-486AB4A663EB}" type="pres">
      <dgm:prSet presAssocID="{CBF3033F-8AD0-4195-A4B4-528F158E1FFB}" presName="childText" presStyleLbl="conFgAcc1" presStyleIdx="1" presStyleCnt="3">
        <dgm:presLayoutVars>
          <dgm:bulletEnabled val="1"/>
        </dgm:presLayoutVars>
      </dgm:prSet>
      <dgm:spPr/>
    </dgm:pt>
    <dgm:pt modelId="{231A0B49-C3C4-9D48-B05D-2EEE3853A9B8}" type="pres">
      <dgm:prSet presAssocID="{B1BDF7F0-4F2C-449C-9094-40A986E9E09B}" presName="spaceBetweenRectangles" presStyleCnt="0"/>
      <dgm:spPr/>
    </dgm:pt>
    <dgm:pt modelId="{AABE0013-5C92-0F4A-932A-BB60673EACF0}" type="pres">
      <dgm:prSet presAssocID="{53581EA8-95B8-4D82-9640-86A4426A3A93}" presName="parentLin" presStyleCnt="0"/>
      <dgm:spPr/>
    </dgm:pt>
    <dgm:pt modelId="{2E6A13F8-D77D-164D-A434-70146591146D}" type="pres">
      <dgm:prSet presAssocID="{53581EA8-95B8-4D82-9640-86A4426A3A93}" presName="parentLeftMargin" presStyleLbl="node1" presStyleIdx="1" presStyleCnt="3"/>
      <dgm:spPr/>
    </dgm:pt>
    <dgm:pt modelId="{1766DE19-C275-D947-93E8-F5D7C194406C}" type="pres">
      <dgm:prSet presAssocID="{53581EA8-95B8-4D82-9640-86A4426A3A93}" presName="parentText" presStyleLbl="node1" presStyleIdx="2" presStyleCnt="3">
        <dgm:presLayoutVars>
          <dgm:chMax val="0"/>
          <dgm:bulletEnabled val="1"/>
        </dgm:presLayoutVars>
      </dgm:prSet>
      <dgm:spPr/>
    </dgm:pt>
    <dgm:pt modelId="{4E1CBC11-C7EE-0A4F-8D21-438B8C1BE121}" type="pres">
      <dgm:prSet presAssocID="{53581EA8-95B8-4D82-9640-86A4426A3A93}" presName="negativeSpace" presStyleCnt="0"/>
      <dgm:spPr/>
    </dgm:pt>
    <dgm:pt modelId="{07AE34C4-6EC6-1F4A-9DD8-1A3248B77B9A}" type="pres">
      <dgm:prSet presAssocID="{53581EA8-95B8-4D82-9640-86A4426A3A93}" presName="childText" presStyleLbl="conFgAcc1" presStyleIdx="2" presStyleCnt="3">
        <dgm:presLayoutVars>
          <dgm:bulletEnabled val="1"/>
        </dgm:presLayoutVars>
      </dgm:prSet>
      <dgm:spPr/>
    </dgm:pt>
  </dgm:ptLst>
  <dgm:cxnLst>
    <dgm:cxn modelId="{2EF0E308-0BB2-C743-95B0-5F993CC36EA9}" type="presOf" srcId="{CBF3033F-8AD0-4195-A4B4-528F158E1FFB}" destId="{3622D2B6-CE92-9544-B7EA-43A404350A7E}" srcOrd="0" destOrd="0" presId="urn:microsoft.com/office/officeart/2005/8/layout/list1"/>
    <dgm:cxn modelId="{77B92711-9266-AF40-916E-F334A21D644C}" type="presOf" srcId="{243EF916-1EFB-4126-AF00-271C95F82756}" destId="{9205D34C-72AE-2D4E-9131-BB5EBF8F6144}" srcOrd="1" destOrd="0" presId="urn:microsoft.com/office/officeart/2005/8/layout/list1"/>
    <dgm:cxn modelId="{C4A8D414-65BC-46A0-86C8-C5E6A3687372}" srcId="{CBF3033F-8AD0-4195-A4B4-528F158E1FFB}" destId="{7AA9EB51-96AF-4B46-A295-526AB42D992A}" srcOrd="0" destOrd="0" parTransId="{BCE59DA7-0F8D-4DC8-AC3F-63F2522BAF34}" sibTransId="{9290D61B-FFBF-4496-8CDC-11C57A8D013D}"/>
    <dgm:cxn modelId="{B3C81515-C58A-45CC-ABDB-76EFD007EBA5}" srcId="{53581EA8-95B8-4D82-9640-86A4426A3A93}" destId="{AF906336-24E4-41BF-AE4B-BF2E356BB3F8}" srcOrd="0" destOrd="0" parTransId="{B9164D73-5A91-43CA-8BCC-F25AB8E59CB7}" sibTransId="{8FB0FA0D-03CF-4212-9DC5-17B9CAE60129}"/>
    <dgm:cxn modelId="{9B873B16-DEE3-4817-9E93-474842535CB6}" srcId="{53581EA8-95B8-4D82-9640-86A4426A3A93}" destId="{9248538E-4003-4541-928E-18BCB91016F1}" srcOrd="1" destOrd="0" parTransId="{8B36032F-892C-45E0-B031-0840A7798E0F}" sibTransId="{E8C49178-BED6-4C83-BCC1-83629C537039}"/>
    <dgm:cxn modelId="{306EF22C-4B4A-B840-9FC3-6E5C4550A8AE}" type="presOf" srcId="{53581EA8-95B8-4D82-9640-86A4426A3A93}" destId="{2E6A13F8-D77D-164D-A434-70146591146D}" srcOrd="0" destOrd="0" presId="urn:microsoft.com/office/officeart/2005/8/layout/list1"/>
    <dgm:cxn modelId="{3188364F-6064-8D4A-9789-BAB083DB3F91}" type="presOf" srcId="{83521CB6-823D-459C-9A91-B08B8CF79DCF}" destId="{A0EFC730-4625-B74F-A823-3E6D8E7A67B7}" srcOrd="0" destOrd="0" presId="urn:microsoft.com/office/officeart/2005/8/layout/list1"/>
    <dgm:cxn modelId="{C3008C5B-665F-4EBB-9407-DDA3BDB2BCAE}" srcId="{1215D87F-668C-4DFF-9746-A71E4B77482B}" destId="{53581EA8-95B8-4D82-9640-86A4426A3A93}" srcOrd="2" destOrd="0" parTransId="{FA7EC0D8-2001-4FC9-A665-AEE275D2D7A4}" sibTransId="{229F246A-2BC1-4E7E-9BDD-79DAD1536C10}"/>
    <dgm:cxn modelId="{1203F15E-6EFE-684D-9CA6-936A278EE653}" type="presOf" srcId="{CF53106C-CDEE-4CB2-A562-F3F7C7E48F4A}" destId="{E8D6DC1B-52E1-9C4C-B0D8-486AB4A663EB}" srcOrd="0" destOrd="1" presId="urn:microsoft.com/office/officeart/2005/8/layout/list1"/>
    <dgm:cxn modelId="{F7BAFD8E-D284-704B-A6EC-3D0E4592899B}" type="presOf" srcId="{AF906336-24E4-41BF-AE4B-BF2E356BB3F8}" destId="{07AE34C4-6EC6-1F4A-9DD8-1A3248B77B9A}" srcOrd="0" destOrd="0" presId="urn:microsoft.com/office/officeart/2005/8/layout/list1"/>
    <dgm:cxn modelId="{434A09A4-3F2E-4527-AA5D-0EEA4134D31B}" srcId="{1215D87F-668C-4DFF-9746-A71E4B77482B}" destId="{CBF3033F-8AD0-4195-A4B4-528F158E1FFB}" srcOrd="1" destOrd="0" parTransId="{A3186400-A3CA-4086-AEE2-D0CD0C57AE6B}" sibTransId="{B1BDF7F0-4F2C-449C-9094-40A986E9E09B}"/>
    <dgm:cxn modelId="{ECDB0AAE-8328-421B-9119-85F2AA199F8F}" srcId="{243EF916-1EFB-4126-AF00-271C95F82756}" destId="{83521CB6-823D-459C-9A91-B08B8CF79DCF}" srcOrd="0" destOrd="0" parTransId="{94B66329-CE39-4332-B850-8DAE61DCEEFA}" sibTransId="{80A721A0-0234-4D06-8BB2-368DC02456A5}"/>
    <dgm:cxn modelId="{6B8EDAB3-4A8D-654B-B4F0-6748442C135F}" type="presOf" srcId="{CBF3033F-8AD0-4195-A4B4-528F158E1FFB}" destId="{DE2F7064-4D21-4D42-8546-5F6CC932DC2A}" srcOrd="1" destOrd="0" presId="urn:microsoft.com/office/officeart/2005/8/layout/list1"/>
    <dgm:cxn modelId="{943B30B7-21E2-A04C-9202-B7921753E00E}" type="presOf" srcId="{243EF916-1EFB-4126-AF00-271C95F82756}" destId="{E4840726-4B88-4142-B4AB-1DF8278712BF}" srcOrd="0" destOrd="0" presId="urn:microsoft.com/office/officeart/2005/8/layout/list1"/>
    <dgm:cxn modelId="{71AF03BF-3180-1C47-8A16-E7B1BAE6CD70}" type="presOf" srcId="{1215D87F-668C-4DFF-9746-A71E4B77482B}" destId="{4BC19F0F-E282-9841-83C6-492CF80746A1}" srcOrd="0" destOrd="0" presId="urn:microsoft.com/office/officeart/2005/8/layout/list1"/>
    <dgm:cxn modelId="{8C9F29CE-031C-564A-BC5D-BFA5F53E8216}" type="presOf" srcId="{4E3EBD2D-DD06-4D32-949B-A240DF8E8BBF}" destId="{A0EFC730-4625-B74F-A823-3E6D8E7A67B7}" srcOrd="0" destOrd="1" presId="urn:microsoft.com/office/officeart/2005/8/layout/list1"/>
    <dgm:cxn modelId="{69D23ACE-2443-4DBD-9293-5C6BD485B396}" srcId="{CBF3033F-8AD0-4195-A4B4-528F158E1FFB}" destId="{CF53106C-CDEE-4CB2-A562-F3F7C7E48F4A}" srcOrd="1" destOrd="0" parTransId="{07F2CE11-BDA6-4274-AF06-ED0E7231AC0B}" sibTransId="{97EA2E61-5955-4FEF-A37A-55C46E2928E1}"/>
    <dgm:cxn modelId="{E6614BDC-4ED7-E046-BEA3-B662008A30E0}" type="presOf" srcId="{7AA9EB51-96AF-4B46-A295-526AB42D992A}" destId="{E8D6DC1B-52E1-9C4C-B0D8-486AB4A663EB}" srcOrd="0" destOrd="0" presId="urn:microsoft.com/office/officeart/2005/8/layout/list1"/>
    <dgm:cxn modelId="{65E446E7-7B1B-4526-B7EF-48622EA9B82C}" srcId="{1215D87F-668C-4DFF-9746-A71E4B77482B}" destId="{243EF916-1EFB-4126-AF00-271C95F82756}" srcOrd="0" destOrd="0" parTransId="{6E42F2B8-9D96-45BD-8EA1-DF0F71452936}" sibTransId="{9431C2D3-6253-4825-A140-2F4B797E030A}"/>
    <dgm:cxn modelId="{327124EC-9A2A-4E48-954C-D9EE3D3FD7C8}" type="presOf" srcId="{53581EA8-95B8-4D82-9640-86A4426A3A93}" destId="{1766DE19-C275-D947-93E8-F5D7C194406C}" srcOrd="1" destOrd="0" presId="urn:microsoft.com/office/officeart/2005/8/layout/list1"/>
    <dgm:cxn modelId="{6CD126F7-07BB-4A57-A344-D69FE4A76B8E}" srcId="{243EF916-1EFB-4126-AF00-271C95F82756}" destId="{4E3EBD2D-DD06-4D32-949B-A240DF8E8BBF}" srcOrd="1" destOrd="0" parTransId="{A72CF67C-1C3D-4047-90BB-7A91F58C28D3}" sibTransId="{C74A7712-1CD5-40D1-8D41-ACEA21C3A1BF}"/>
    <dgm:cxn modelId="{08DB2FFF-BBE1-7648-B3A0-25BF6C85DE76}" type="presOf" srcId="{9248538E-4003-4541-928E-18BCB91016F1}" destId="{07AE34C4-6EC6-1F4A-9DD8-1A3248B77B9A}" srcOrd="0" destOrd="1" presId="urn:microsoft.com/office/officeart/2005/8/layout/list1"/>
    <dgm:cxn modelId="{04792BF6-142F-384F-A17E-E245CEED5993}" type="presParOf" srcId="{4BC19F0F-E282-9841-83C6-492CF80746A1}" destId="{94206E7C-51ED-0F44-AED1-F0293003BD51}" srcOrd="0" destOrd="0" presId="urn:microsoft.com/office/officeart/2005/8/layout/list1"/>
    <dgm:cxn modelId="{6C23079F-3052-8147-B75C-2C37F281C123}" type="presParOf" srcId="{94206E7C-51ED-0F44-AED1-F0293003BD51}" destId="{E4840726-4B88-4142-B4AB-1DF8278712BF}" srcOrd="0" destOrd="0" presId="urn:microsoft.com/office/officeart/2005/8/layout/list1"/>
    <dgm:cxn modelId="{97F3A17E-774A-0A42-93BB-06C7AE96C2AA}" type="presParOf" srcId="{94206E7C-51ED-0F44-AED1-F0293003BD51}" destId="{9205D34C-72AE-2D4E-9131-BB5EBF8F6144}" srcOrd="1" destOrd="0" presId="urn:microsoft.com/office/officeart/2005/8/layout/list1"/>
    <dgm:cxn modelId="{611D672F-3CEA-924A-89C2-6680E38A6D86}" type="presParOf" srcId="{4BC19F0F-E282-9841-83C6-492CF80746A1}" destId="{E2521829-7B2C-414C-B753-43A49CB893E4}" srcOrd="1" destOrd="0" presId="urn:microsoft.com/office/officeart/2005/8/layout/list1"/>
    <dgm:cxn modelId="{C26F09EE-C6AE-4A4A-A925-9157B734248A}" type="presParOf" srcId="{4BC19F0F-E282-9841-83C6-492CF80746A1}" destId="{A0EFC730-4625-B74F-A823-3E6D8E7A67B7}" srcOrd="2" destOrd="0" presId="urn:microsoft.com/office/officeart/2005/8/layout/list1"/>
    <dgm:cxn modelId="{CB3EE07C-026B-5E43-8ABF-5EFBFD495342}" type="presParOf" srcId="{4BC19F0F-E282-9841-83C6-492CF80746A1}" destId="{C0D683D8-3FBA-C14F-BB4A-3F547833E254}" srcOrd="3" destOrd="0" presId="urn:microsoft.com/office/officeart/2005/8/layout/list1"/>
    <dgm:cxn modelId="{A69DDB74-D7E7-1E45-BF1A-2FEF45F2AB31}" type="presParOf" srcId="{4BC19F0F-E282-9841-83C6-492CF80746A1}" destId="{86DF3CE1-52AE-AD45-8E59-97809EC77155}" srcOrd="4" destOrd="0" presId="urn:microsoft.com/office/officeart/2005/8/layout/list1"/>
    <dgm:cxn modelId="{1380D78F-2524-524E-AD68-0C4B00FB6EEB}" type="presParOf" srcId="{86DF3CE1-52AE-AD45-8E59-97809EC77155}" destId="{3622D2B6-CE92-9544-B7EA-43A404350A7E}" srcOrd="0" destOrd="0" presId="urn:microsoft.com/office/officeart/2005/8/layout/list1"/>
    <dgm:cxn modelId="{01C5A846-8010-E64E-8E41-17DB5AF2D887}" type="presParOf" srcId="{86DF3CE1-52AE-AD45-8E59-97809EC77155}" destId="{DE2F7064-4D21-4D42-8546-5F6CC932DC2A}" srcOrd="1" destOrd="0" presId="urn:microsoft.com/office/officeart/2005/8/layout/list1"/>
    <dgm:cxn modelId="{6AE368F8-2A42-CF40-940E-CF2C78C7BDD8}" type="presParOf" srcId="{4BC19F0F-E282-9841-83C6-492CF80746A1}" destId="{E5197849-D8BB-5443-8F88-86195F7A0D63}" srcOrd="5" destOrd="0" presId="urn:microsoft.com/office/officeart/2005/8/layout/list1"/>
    <dgm:cxn modelId="{1EA6710E-66FC-5A4D-B797-79AE0DC7BBC5}" type="presParOf" srcId="{4BC19F0F-E282-9841-83C6-492CF80746A1}" destId="{E8D6DC1B-52E1-9C4C-B0D8-486AB4A663EB}" srcOrd="6" destOrd="0" presId="urn:microsoft.com/office/officeart/2005/8/layout/list1"/>
    <dgm:cxn modelId="{EF987B01-9E35-0941-BFD4-AD8723C95579}" type="presParOf" srcId="{4BC19F0F-E282-9841-83C6-492CF80746A1}" destId="{231A0B49-C3C4-9D48-B05D-2EEE3853A9B8}" srcOrd="7" destOrd="0" presId="urn:microsoft.com/office/officeart/2005/8/layout/list1"/>
    <dgm:cxn modelId="{AB498C6D-C508-F646-B6E7-B5505C63625B}" type="presParOf" srcId="{4BC19F0F-E282-9841-83C6-492CF80746A1}" destId="{AABE0013-5C92-0F4A-932A-BB60673EACF0}" srcOrd="8" destOrd="0" presId="urn:microsoft.com/office/officeart/2005/8/layout/list1"/>
    <dgm:cxn modelId="{25B1CB9B-9684-A645-A6F5-50E26C8825B9}" type="presParOf" srcId="{AABE0013-5C92-0F4A-932A-BB60673EACF0}" destId="{2E6A13F8-D77D-164D-A434-70146591146D}" srcOrd="0" destOrd="0" presId="urn:microsoft.com/office/officeart/2005/8/layout/list1"/>
    <dgm:cxn modelId="{C2971F63-95DE-9E45-AD04-C1F89EEAEA75}" type="presParOf" srcId="{AABE0013-5C92-0F4A-932A-BB60673EACF0}" destId="{1766DE19-C275-D947-93E8-F5D7C194406C}" srcOrd="1" destOrd="0" presId="urn:microsoft.com/office/officeart/2005/8/layout/list1"/>
    <dgm:cxn modelId="{EF6C741F-FEDC-864B-B2C9-A661714F3831}" type="presParOf" srcId="{4BC19F0F-E282-9841-83C6-492CF80746A1}" destId="{4E1CBC11-C7EE-0A4F-8D21-438B8C1BE121}" srcOrd="9" destOrd="0" presId="urn:microsoft.com/office/officeart/2005/8/layout/list1"/>
    <dgm:cxn modelId="{80F8472F-53DD-764D-91D1-AC1FF8265D13}" type="presParOf" srcId="{4BC19F0F-E282-9841-83C6-492CF80746A1}" destId="{07AE34C4-6EC6-1F4A-9DD8-1A3248B77B9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D82DE8-DE12-4D16-ADA1-A0D2ABC59E5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18D0F66-4693-4EC9-8B98-37A5EF32706A}">
      <dgm:prSet/>
      <dgm:spPr/>
      <dgm:t>
        <a:bodyPr/>
        <a:lstStyle/>
        <a:p>
          <a:r>
            <a:rPr lang="en-US"/>
            <a:t>84% accuracy with positive sentiment tweets</a:t>
          </a:r>
        </a:p>
      </dgm:t>
    </dgm:pt>
    <dgm:pt modelId="{3B5AEEB7-4ADA-49BC-94BA-72211E08BDD8}" type="parTrans" cxnId="{78E2E97D-53BD-4707-ABF1-EB698676B54C}">
      <dgm:prSet/>
      <dgm:spPr/>
      <dgm:t>
        <a:bodyPr/>
        <a:lstStyle/>
        <a:p>
          <a:endParaRPr lang="en-US"/>
        </a:p>
      </dgm:t>
    </dgm:pt>
    <dgm:pt modelId="{C54A7AF4-C58D-404B-8F04-7136FE4172A4}" type="sibTrans" cxnId="{78E2E97D-53BD-4707-ABF1-EB698676B54C}">
      <dgm:prSet/>
      <dgm:spPr/>
      <dgm:t>
        <a:bodyPr/>
        <a:lstStyle/>
        <a:p>
          <a:endParaRPr lang="en-US"/>
        </a:p>
      </dgm:t>
    </dgm:pt>
    <dgm:pt modelId="{EE3F9CDA-586D-43D1-A3B5-3EC656EE2772}">
      <dgm:prSet/>
      <dgm:spPr/>
      <dgm:t>
        <a:bodyPr/>
        <a:lstStyle/>
        <a:p>
          <a:r>
            <a:rPr lang="en-US"/>
            <a:t>62% accuracy with negative sentiment tweets</a:t>
          </a:r>
        </a:p>
      </dgm:t>
    </dgm:pt>
    <dgm:pt modelId="{1F6A60E3-0AB3-43AF-A443-BAC99BAA8811}" type="parTrans" cxnId="{E627FE96-CCE3-4361-B7DC-971C89A4D896}">
      <dgm:prSet/>
      <dgm:spPr/>
      <dgm:t>
        <a:bodyPr/>
        <a:lstStyle/>
        <a:p>
          <a:endParaRPr lang="en-US"/>
        </a:p>
      </dgm:t>
    </dgm:pt>
    <dgm:pt modelId="{39668B43-8E20-4510-947E-2C9B33BE2C98}" type="sibTrans" cxnId="{E627FE96-CCE3-4361-B7DC-971C89A4D896}">
      <dgm:prSet/>
      <dgm:spPr/>
      <dgm:t>
        <a:bodyPr/>
        <a:lstStyle/>
        <a:p>
          <a:endParaRPr lang="en-US"/>
        </a:p>
      </dgm:t>
    </dgm:pt>
    <dgm:pt modelId="{5E7D6565-B6BE-425B-9797-7346B4782BF6}">
      <dgm:prSet/>
      <dgm:spPr/>
      <dgm:t>
        <a:bodyPr/>
        <a:lstStyle/>
        <a:p>
          <a:r>
            <a:rPr lang="en-US"/>
            <a:t>54% accuracy with neutral sentiment tweets</a:t>
          </a:r>
        </a:p>
      </dgm:t>
    </dgm:pt>
    <dgm:pt modelId="{B472E6AF-1E88-41A7-88E3-00BA342B15B8}" type="parTrans" cxnId="{810935E6-4305-49BC-814C-17FFE6E4F833}">
      <dgm:prSet/>
      <dgm:spPr/>
      <dgm:t>
        <a:bodyPr/>
        <a:lstStyle/>
        <a:p>
          <a:endParaRPr lang="en-US"/>
        </a:p>
      </dgm:t>
    </dgm:pt>
    <dgm:pt modelId="{AE73BF33-A3D2-4DD4-9DBD-5AB486756EAA}" type="sibTrans" cxnId="{810935E6-4305-49BC-814C-17FFE6E4F833}">
      <dgm:prSet/>
      <dgm:spPr/>
      <dgm:t>
        <a:bodyPr/>
        <a:lstStyle/>
        <a:p>
          <a:endParaRPr lang="en-US"/>
        </a:p>
      </dgm:t>
    </dgm:pt>
    <dgm:pt modelId="{EEE3F7C0-C4D4-49FC-BAB8-0DF4C0325A2A}">
      <dgm:prSet/>
      <dgm:spPr/>
      <dgm:t>
        <a:bodyPr/>
        <a:lstStyle/>
        <a:p>
          <a:r>
            <a:rPr lang="en-US"/>
            <a:t>65% overall accuracy for sentiment classification</a:t>
          </a:r>
        </a:p>
      </dgm:t>
    </dgm:pt>
    <dgm:pt modelId="{3219D7C5-1E7F-4791-AEAD-1668460E32C1}" type="parTrans" cxnId="{D761D498-3858-4CF0-AF6C-00D5F241929D}">
      <dgm:prSet/>
      <dgm:spPr/>
      <dgm:t>
        <a:bodyPr/>
        <a:lstStyle/>
        <a:p>
          <a:endParaRPr lang="en-US"/>
        </a:p>
      </dgm:t>
    </dgm:pt>
    <dgm:pt modelId="{2E31F5EF-3557-4F61-86F3-F2E762E25DE1}" type="sibTrans" cxnId="{D761D498-3858-4CF0-AF6C-00D5F241929D}">
      <dgm:prSet/>
      <dgm:spPr/>
      <dgm:t>
        <a:bodyPr/>
        <a:lstStyle/>
        <a:p>
          <a:endParaRPr lang="en-US"/>
        </a:p>
      </dgm:t>
    </dgm:pt>
    <dgm:pt modelId="{7B664061-67DB-8045-A65F-555555AE04E1}" type="pres">
      <dgm:prSet presAssocID="{54D82DE8-DE12-4D16-ADA1-A0D2ABC59E55}" presName="vert0" presStyleCnt="0">
        <dgm:presLayoutVars>
          <dgm:dir/>
          <dgm:animOne val="branch"/>
          <dgm:animLvl val="lvl"/>
        </dgm:presLayoutVars>
      </dgm:prSet>
      <dgm:spPr/>
    </dgm:pt>
    <dgm:pt modelId="{3D763CB6-A72E-6547-AB03-68412A4DD543}" type="pres">
      <dgm:prSet presAssocID="{718D0F66-4693-4EC9-8B98-37A5EF32706A}" presName="thickLine" presStyleLbl="alignNode1" presStyleIdx="0" presStyleCnt="4"/>
      <dgm:spPr/>
    </dgm:pt>
    <dgm:pt modelId="{4072EB36-798C-574C-A297-352B12F8D437}" type="pres">
      <dgm:prSet presAssocID="{718D0F66-4693-4EC9-8B98-37A5EF32706A}" presName="horz1" presStyleCnt="0"/>
      <dgm:spPr/>
    </dgm:pt>
    <dgm:pt modelId="{B752C3C5-0386-5243-AA00-76DD67C14D76}" type="pres">
      <dgm:prSet presAssocID="{718D0F66-4693-4EC9-8B98-37A5EF32706A}" presName="tx1" presStyleLbl="revTx" presStyleIdx="0" presStyleCnt="4"/>
      <dgm:spPr/>
    </dgm:pt>
    <dgm:pt modelId="{6E1685C6-3571-6947-A2D7-027FD8422607}" type="pres">
      <dgm:prSet presAssocID="{718D0F66-4693-4EC9-8B98-37A5EF32706A}" presName="vert1" presStyleCnt="0"/>
      <dgm:spPr/>
    </dgm:pt>
    <dgm:pt modelId="{31EF87CF-5AFA-094C-A81F-D1DDED92C71C}" type="pres">
      <dgm:prSet presAssocID="{EE3F9CDA-586D-43D1-A3B5-3EC656EE2772}" presName="thickLine" presStyleLbl="alignNode1" presStyleIdx="1" presStyleCnt="4"/>
      <dgm:spPr/>
    </dgm:pt>
    <dgm:pt modelId="{F641878C-2FC3-654A-8BD1-917BE23ABC4A}" type="pres">
      <dgm:prSet presAssocID="{EE3F9CDA-586D-43D1-A3B5-3EC656EE2772}" presName="horz1" presStyleCnt="0"/>
      <dgm:spPr/>
    </dgm:pt>
    <dgm:pt modelId="{B22F224C-869A-2747-BA0A-F184C512B37E}" type="pres">
      <dgm:prSet presAssocID="{EE3F9CDA-586D-43D1-A3B5-3EC656EE2772}" presName="tx1" presStyleLbl="revTx" presStyleIdx="1" presStyleCnt="4"/>
      <dgm:spPr/>
    </dgm:pt>
    <dgm:pt modelId="{D78A2B84-E38C-A442-BAE4-48768DBE0934}" type="pres">
      <dgm:prSet presAssocID="{EE3F9CDA-586D-43D1-A3B5-3EC656EE2772}" presName="vert1" presStyleCnt="0"/>
      <dgm:spPr/>
    </dgm:pt>
    <dgm:pt modelId="{69FC8376-0DDE-4E49-914E-F53FD09D3F0E}" type="pres">
      <dgm:prSet presAssocID="{5E7D6565-B6BE-425B-9797-7346B4782BF6}" presName="thickLine" presStyleLbl="alignNode1" presStyleIdx="2" presStyleCnt="4"/>
      <dgm:spPr/>
    </dgm:pt>
    <dgm:pt modelId="{37ED8475-D2D7-8D41-BB06-811F730124A8}" type="pres">
      <dgm:prSet presAssocID="{5E7D6565-B6BE-425B-9797-7346B4782BF6}" presName="horz1" presStyleCnt="0"/>
      <dgm:spPr/>
    </dgm:pt>
    <dgm:pt modelId="{033EECCE-A086-7A4A-961A-3B8AAB3230E4}" type="pres">
      <dgm:prSet presAssocID="{5E7D6565-B6BE-425B-9797-7346B4782BF6}" presName="tx1" presStyleLbl="revTx" presStyleIdx="2" presStyleCnt="4"/>
      <dgm:spPr/>
    </dgm:pt>
    <dgm:pt modelId="{13D3C955-7544-2043-909D-CB3922217034}" type="pres">
      <dgm:prSet presAssocID="{5E7D6565-B6BE-425B-9797-7346B4782BF6}" presName="vert1" presStyleCnt="0"/>
      <dgm:spPr/>
    </dgm:pt>
    <dgm:pt modelId="{32392DE8-920A-EB4F-8B99-9C3A916B71B1}" type="pres">
      <dgm:prSet presAssocID="{EEE3F7C0-C4D4-49FC-BAB8-0DF4C0325A2A}" presName="thickLine" presStyleLbl="alignNode1" presStyleIdx="3" presStyleCnt="4"/>
      <dgm:spPr/>
    </dgm:pt>
    <dgm:pt modelId="{CA546142-1378-0B43-84F5-3BC75C61FC3B}" type="pres">
      <dgm:prSet presAssocID="{EEE3F7C0-C4D4-49FC-BAB8-0DF4C0325A2A}" presName="horz1" presStyleCnt="0"/>
      <dgm:spPr/>
    </dgm:pt>
    <dgm:pt modelId="{77F82E54-8C84-0E43-93F6-5FCAFB67FF1E}" type="pres">
      <dgm:prSet presAssocID="{EEE3F7C0-C4D4-49FC-BAB8-0DF4C0325A2A}" presName="tx1" presStyleLbl="revTx" presStyleIdx="3" presStyleCnt="4"/>
      <dgm:spPr/>
    </dgm:pt>
    <dgm:pt modelId="{B89EA083-AA82-EC4B-AC05-6933B99C8F02}" type="pres">
      <dgm:prSet presAssocID="{EEE3F7C0-C4D4-49FC-BAB8-0DF4C0325A2A}" presName="vert1" presStyleCnt="0"/>
      <dgm:spPr/>
    </dgm:pt>
  </dgm:ptLst>
  <dgm:cxnLst>
    <dgm:cxn modelId="{78FEA351-C0C6-7344-B05D-C1751838792F}" type="presOf" srcId="{718D0F66-4693-4EC9-8B98-37A5EF32706A}" destId="{B752C3C5-0386-5243-AA00-76DD67C14D76}" srcOrd="0" destOrd="0" presId="urn:microsoft.com/office/officeart/2008/layout/LinedList"/>
    <dgm:cxn modelId="{9897C756-CA02-4949-89BA-8CEECD623A16}" type="presOf" srcId="{EE3F9CDA-586D-43D1-A3B5-3EC656EE2772}" destId="{B22F224C-869A-2747-BA0A-F184C512B37E}" srcOrd="0" destOrd="0" presId="urn:microsoft.com/office/officeart/2008/layout/LinedList"/>
    <dgm:cxn modelId="{78E2E97D-53BD-4707-ABF1-EB698676B54C}" srcId="{54D82DE8-DE12-4D16-ADA1-A0D2ABC59E55}" destId="{718D0F66-4693-4EC9-8B98-37A5EF32706A}" srcOrd="0" destOrd="0" parTransId="{3B5AEEB7-4ADA-49BC-94BA-72211E08BDD8}" sibTransId="{C54A7AF4-C58D-404B-8F04-7136FE4172A4}"/>
    <dgm:cxn modelId="{E627FE96-CCE3-4361-B7DC-971C89A4D896}" srcId="{54D82DE8-DE12-4D16-ADA1-A0D2ABC59E55}" destId="{EE3F9CDA-586D-43D1-A3B5-3EC656EE2772}" srcOrd="1" destOrd="0" parTransId="{1F6A60E3-0AB3-43AF-A443-BAC99BAA8811}" sibTransId="{39668B43-8E20-4510-947E-2C9B33BE2C98}"/>
    <dgm:cxn modelId="{D761D498-3858-4CF0-AF6C-00D5F241929D}" srcId="{54D82DE8-DE12-4D16-ADA1-A0D2ABC59E55}" destId="{EEE3F7C0-C4D4-49FC-BAB8-0DF4C0325A2A}" srcOrd="3" destOrd="0" parTransId="{3219D7C5-1E7F-4791-AEAD-1668460E32C1}" sibTransId="{2E31F5EF-3557-4F61-86F3-F2E762E25DE1}"/>
    <dgm:cxn modelId="{C66E2ED2-6718-B943-B306-AD9108735FB9}" type="presOf" srcId="{5E7D6565-B6BE-425B-9797-7346B4782BF6}" destId="{033EECCE-A086-7A4A-961A-3B8AAB3230E4}" srcOrd="0" destOrd="0" presId="urn:microsoft.com/office/officeart/2008/layout/LinedList"/>
    <dgm:cxn modelId="{810935E6-4305-49BC-814C-17FFE6E4F833}" srcId="{54D82DE8-DE12-4D16-ADA1-A0D2ABC59E55}" destId="{5E7D6565-B6BE-425B-9797-7346B4782BF6}" srcOrd="2" destOrd="0" parTransId="{B472E6AF-1E88-41A7-88E3-00BA342B15B8}" sibTransId="{AE73BF33-A3D2-4DD4-9DBD-5AB486756EAA}"/>
    <dgm:cxn modelId="{8A7F74F8-F8E1-BF4B-9998-E60498DEDA82}" type="presOf" srcId="{54D82DE8-DE12-4D16-ADA1-A0D2ABC59E55}" destId="{7B664061-67DB-8045-A65F-555555AE04E1}" srcOrd="0" destOrd="0" presId="urn:microsoft.com/office/officeart/2008/layout/LinedList"/>
    <dgm:cxn modelId="{94F891FD-6DE8-9D49-8BDC-9A230DE58411}" type="presOf" srcId="{EEE3F7C0-C4D4-49FC-BAB8-0DF4C0325A2A}" destId="{77F82E54-8C84-0E43-93F6-5FCAFB67FF1E}" srcOrd="0" destOrd="0" presId="urn:microsoft.com/office/officeart/2008/layout/LinedList"/>
    <dgm:cxn modelId="{70976FCD-7037-0049-9025-90DA10A05CEF}" type="presParOf" srcId="{7B664061-67DB-8045-A65F-555555AE04E1}" destId="{3D763CB6-A72E-6547-AB03-68412A4DD543}" srcOrd="0" destOrd="0" presId="urn:microsoft.com/office/officeart/2008/layout/LinedList"/>
    <dgm:cxn modelId="{6103409A-38EF-2C40-9C5E-33B8EC9FB353}" type="presParOf" srcId="{7B664061-67DB-8045-A65F-555555AE04E1}" destId="{4072EB36-798C-574C-A297-352B12F8D437}" srcOrd="1" destOrd="0" presId="urn:microsoft.com/office/officeart/2008/layout/LinedList"/>
    <dgm:cxn modelId="{47F1D0FF-31D7-CD42-8B77-BC8473D19FA3}" type="presParOf" srcId="{4072EB36-798C-574C-A297-352B12F8D437}" destId="{B752C3C5-0386-5243-AA00-76DD67C14D76}" srcOrd="0" destOrd="0" presId="urn:microsoft.com/office/officeart/2008/layout/LinedList"/>
    <dgm:cxn modelId="{C8AFDCE0-158F-D94E-9B6B-8B5DBE26ED1D}" type="presParOf" srcId="{4072EB36-798C-574C-A297-352B12F8D437}" destId="{6E1685C6-3571-6947-A2D7-027FD8422607}" srcOrd="1" destOrd="0" presId="urn:microsoft.com/office/officeart/2008/layout/LinedList"/>
    <dgm:cxn modelId="{F4C42484-2BB1-7146-BD2C-FC8BC04B059C}" type="presParOf" srcId="{7B664061-67DB-8045-A65F-555555AE04E1}" destId="{31EF87CF-5AFA-094C-A81F-D1DDED92C71C}" srcOrd="2" destOrd="0" presId="urn:microsoft.com/office/officeart/2008/layout/LinedList"/>
    <dgm:cxn modelId="{9AAD9CB1-6A97-8742-91FF-FD4573546730}" type="presParOf" srcId="{7B664061-67DB-8045-A65F-555555AE04E1}" destId="{F641878C-2FC3-654A-8BD1-917BE23ABC4A}" srcOrd="3" destOrd="0" presId="urn:microsoft.com/office/officeart/2008/layout/LinedList"/>
    <dgm:cxn modelId="{B34B95B3-0EE9-3D46-9DFD-01A393D71D4E}" type="presParOf" srcId="{F641878C-2FC3-654A-8BD1-917BE23ABC4A}" destId="{B22F224C-869A-2747-BA0A-F184C512B37E}" srcOrd="0" destOrd="0" presId="urn:microsoft.com/office/officeart/2008/layout/LinedList"/>
    <dgm:cxn modelId="{B863B5E0-3D98-AD46-816F-DF737823EAE6}" type="presParOf" srcId="{F641878C-2FC3-654A-8BD1-917BE23ABC4A}" destId="{D78A2B84-E38C-A442-BAE4-48768DBE0934}" srcOrd="1" destOrd="0" presId="urn:microsoft.com/office/officeart/2008/layout/LinedList"/>
    <dgm:cxn modelId="{ACEAF413-D1A9-D54A-B335-C164552B6F9D}" type="presParOf" srcId="{7B664061-67DB-8045-A65F-555555AE04E1}" destId="{69FC8376-0DDE-4E49-914E-F53FD09D3F0E}" srcOrd="4" destOrd="0" presId="urn:microsoft.com/office/officeart/2008/layout/LinedList"/>
    <dgm:cxn modelId="{6D793BFD-D619-2D46-8ECD-FD9D639AA1C4}" type="presParOf" srcId="{7B664061-67DB-8045-A65F-555555AE04E1}" destId="{37ED8475-D2D7-8D41-BB06-811F730124A8}" srcOrd="5" destOrd="0" presId="urn:microsoft.com/office/officeart/2008/layout/LinedList"/>
    <dgm:cxn modelId="{68526396-BD50-7B4E-9500-51CC7CFEB92F}" type="presParOf" srcId="{37ED8475-D2D7-8D41-BB06-811F730124A8}" destId="{033EECCE-A086-7A4A-961A-3B8AAB3230E4}" srcOrd="0" destOrd="0" presId="urn:microsoft.com/office/officeart/2008/layout/LinedList"/>
    <dgm:cxn modelId="{FC0EE601-B17E-9345-9316-4D1C4CDF82C2}" type="presParOf" srcId="{37ED8475-D2D7-8D41-BB06-811F730124A8}" destId="{13D3C955-7544-2043-909D-CB3922217034}" srcOrd="1" destOrd="0" presId="urn:microsoft.com/office/officeart/2008/layout/LinedList"/>
    <dgm:cxn modelId="{C5BD2E07-47D8-EB43-AF4B-D27E0A1C9C17}" type="presParOf" srcId="{7B664061-67DB-8045-A65F-555555AE04E1}" destId="{32392DE8-920A-EB4F-8B99-9C3A916B71B1}" srcOrd="6" destOrd="0" presId="urn:microsoft.com/office/officeart/2008/layout/LinedList"/>
    <dgm:cxn modelId="{C6BE71AC-5AE2-E945-A717-EA917B4EC4E0}" type="presParOf" srcId="{7B664061-67DB-8045-A65F-555555AE04E1}" destId="{CA546142-1378-0B43-84F5-3BC75C61FC3B}" srcOrd="7" destOrd="0" presId="urn:microsoft.com/office/officeart/2008/layout/LinedList"/>
    <dgm:cxn modelId="{37E7C8F0-2A97-A44C-BDCD-5C5818E90C68}" type="presParOf" srcId="{CA546142-1378-0B43-84F5-3BC75C61FC3B}" destId="{77F82E54-8C84-0E43-93F6-5FCAFB67FF1E}" srcOrd="0" destOrd="0" presId="urn:microsoft.com/office/officeart/2008/layout/LinedList"/>
    <dgm:cxn modelId="{87B1901C-2E41-0847-A7E8-43412AFFED26}" type="presParOf" srcId="{CA546142-1378-0B43-84F5-3BC75C61FC3B}" destId="{B89EA083-AA82-EC4B-AC05-6933B99C8F0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051A0-BEFB-4F44-BB09-86C4DECF8F36}">
      <dsp:nvSpPr>
        <dsp:cNvPr id="0" name=""/>
        <dsp:cNvSpPr/>
      </dsp:nvSpPr>
      <dsp:spPr>
        <a:xfrm>
          <a:off x="0" y="2586"/>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F32446-F900-4247-B608-6C71064C3EED}">
      <dsp:nvSpPr>
        <dsp:cNvPr id="0" name=""/>
        <dsp:cNvSpPr/>
      </dsp:nvSpPr>
      <dsp:spPr>
        <a:xfrm>
          <a:off x="0" y="2586"/>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BS in Applied Math from Rensselaer Polytechnic Institute</a:t>
          </a:r>
        </a:p>
      </dsp:txBody>
      <dsp:txXfrm>
        <a:off x="0" y="2586"/>
        <a:ext cx="5826934" cy="1764006"/>
      </dsp:txXfrm>
    </dsp:sp>
    <dsp:sp modelId="{DFD50AC6-1FF9-DF47-97F7-7E2FC649A4FE}">
      <dsp:nvSpPr>
        <dsp:cNvPr id="0" name=""/>
        <dsp:cNvSpPr/>
      </dsp:nvSpPr>
      <dsp:spPr>
        <a:xfrm>
          <a:off x="0" y="1766592"/>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3A559C-3EFA-FF4F-BE00-AF6162CF05D8}">
      <dsp:nvSpPr>
        <dsp:cNvPr id="0" name=""/>
        <dsp:cNvSpPr/>
      </dsp:nvSpPr>
      <dsp:spPr>
        <a:xfrm>
          <a:off x="0" y="1766592"/>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Worked as a Data Analyst at Bloomberg LP &amp; JPMorgan Chase</a:t>
          </a:r>
        </a:p>
      </dsp:txBody>
      <dsp:txXfrm>
        <a:off x="0" y="1766592"/>
        <a:ext cx="5826934" cy="1764006"/>
      </dsp:txXfrm>
    </dsp:sp>
    <dsp:sp modelId="{E75AAEB9-A92D-834B-82E2-3E3883F4F251}">
      <dsp:nvSpPr>
        <dsp:cNvPr id="0" name=""/>
        <dsp:cNvSpPr/>
      </dsp:nvSpPr>
      <dsp:spPr>
        <a:xfrm>
          <a:off x="0" y="3530599"/>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DB3933-A301-9140-B00D-76BAD838EEE3}">
      <dsp:nvSpPr>
        <dsp:cNvPr id="0" name=""/>
        <dsp:cNvSpPr/>
      </dsp:nvSpPr>
      <dsp:spPr>
        <a:xfrm>
          <a:off x="0" y="3530599"/>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Incoming Associate Data Engineer</a:t>
          </a:r>
        </a:p>
      </dsp:txBody>
      <dsp:txXfrm>
        <a:off x="0" y="3530599"/>
        <a:ext cx="5826934" cy="17640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F9E40-0B79-4B41-BF03-5C361FDBA9B2}">
      <dsp:nvSpPr>
        <dsp:cNvPr id="0" name=""/>
        <dsp:cNvSpPr/>
      </dsp:nvSpPr>
      <dsp:spPr>
        <a:xfrm>
          <a:off x="0" y="0"/>
          <a:ext cx="5036243" cy="201449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“GrabNGoInfo.com is a great machine learning tutorial website .”</a:t>
          </a:r>
        </a:p>
      </dsp:txBody>
      <dsp:txXfrm>
        <a:off x="0" y="0"/>
        <a:ext cx="5036243" cy="2014497"/>
      </dsp:txXfrm>
    </dsp:sp>
    <dsp:sp modelId="{1F3ABFD4-5EC9-4A43-8845-6C3B6B07CC6B}">
      <dsp:nvSpPr>
        <dsp:cNvPr id="0" name=""/>
        <dsp:cNvSpPr/>
      </dsp:nvSpPr>
      <dsp:spPr>
        <a:xfrm>
          <a:off x="0" y="2097969"/>
          <a:ext cx="5036243" cy="238836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Score = 0.9895</a:t>
          </a:r>
        </a:p>
        <a:p>
          <a:pPr marL="285750" lvl="1" indent="-285750" algn="l" defTabSz="1333500">
            <a:lnSpc>
              <a:spcPct val="90000"/>
            </a:lnSpc>
            <a:spcBef>
              <a:spcPct val="0"/>
            </a:spcBef>
            <a:spcAft>
              <a:spcPct val="15000"/>
            </a:spcAft>
            <a:buChar char="•"/>
          </a:pPr>
          <a:r>
            <a:rPr lang="en-US" sz="3000" kern="1200" dirty="0"/>
            <a:t>Flair classifies as positive</a:t>
          </a:r>
        </a:p>
      </dsp:txBody>
      <dsp:txXfrm>
        <a:off x="0" y="2097969"/>
        <a:ext cx="5036243" cy="23883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BA9F7-280C-47A2-867B-600D31E49F16}">
      <dsp:nvSpPr>
        <dsp:cNvPr id="0" name=""/>
        <dsp:cNvSpPr/>
      </dsp:nvSpPr>
      <dsp:spPr>
        <a:xfrm>
          <a:off x="2023" y="0"/>
          <a:ext cx="5052417"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9067" tIns="0" rIns="499067" bIns="330200" numCol="1" spcCol="1270" anchor="t" anchorCtr="0">
          <a:noAutofit/>
        </a:bodyPr>
        <a:lstStyle/>
        <a:p>
          <a:pPr marL="0" lvl="0" indent="0" algn="l" defTabSz="1155700">
            <a:lnSpc>
              <a:spcPct val="100000"/>
            </a:lnSpc>
            <a:spcBef>
              <a:spcPct val="0"/>
            </a:spcBef>
            <a:spcAft>
              <a:spcPct val="35000"/>
            </a:spcAft>
            <a:buNone/>
          </a:pPr>
          <a:r>
            <a:rPr lang="en-US" sz="2600" kern="1200" dirty="0"/>
            <a:t>99.73% accuracy for positive sentiment</a:t>
          </a:r>
        </a:p>
      </dsp:txBody>
      <dsp:txXfrm>
        <a:off x="2023" y="1061204"/>
        <a:ext cx="5052417" cy="1591807"/>
      </dsp:txXfrm>
    </dsp:sp>
    <dsp:sp modelId="{9AFE052E-A739-4574-8A66-8DC1184BB979}">
      <dsp:nvSpPr>
        <dsp:cNvPr id="0" name=""/>
        <dsp:cNvSpPr/>
      </dsp:nvSpPr>
      <dsp:spPr>
        <a:xfrm flipV="1">
          <a:off x="3286" y="507744"/>
          <a:ext cx="5052417" cy="45716"/>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499067" tIns="165100" rIns="499067" bIns="165100" numCol="1" spcCol="1270" anchor="ctr" anchorCtr="0">
          <a:noAutofit/>
        </a:bodyPr>
        <a:lstStyle/>
        <a:p>
          <a:pPr marL="0" lvl="0" indent="0" algn="l" defTabSz="622300">
            <a:lnSpc>
              <a:spcPct val="90000"/>
            </a:lnSpc>
            <a:spcBef>
              <a:spcPct val="0"/>
            </a:spcBef>
            <a:spcAft>
              <a:spcPct val="35000"/>
            </a:spcAft>
            <a:buNone/>
          </a:pPr>
          <a:endParaRPr lang="en-US" sz="1400" kern="1200" dirty="0"/>
        </a:p>
      </dsp:txBody>
      <dsp:txXfrm rot="10800000">
        <a:off x="3286" y="507744"/>
        <a:ext cx="5052417" cy="45716"/>
      </dsp:txXfrm>
    </dsp:sp>
    <dsp:sp modelId="{FF36E90A-16A4-4775-B32E-433646289120}">
      <dsp:nvSpPr>
        <dsp:cNvPr id="0" name=""/>
        <dsp:cNvSpPr/>
      </dsp:nvSpPr>
      <dsp:spPr>
        <a:xfrm>
          <a:off x="5459896" y="0"/>
          <a:ext cx="5052417"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9067" tIns="0" rIns="499067" bIns="330200" numCol="1" spcCol="1270" anchor="t" anchorCtr="0">
          <a:noAutofit/>
        </a:bodyPr>
        <a:lstStyle/>
        <a:p>
          <a:pPr marL="0" lvl="0" indent="0" algn="l" defTabSz="1155700">
            <a:lnSpc>
              <a:spcPct val="100000"/>
            </a:lnSpc>
            <a:spcBef>
              <a:spcPct val="0"/>
            </a:spcBef>
            <a:spcAft>
              <a:spcPct val="35000"/>
            </a:spcAft>
            <a:buNone/>
          </a:pPr>
          <a:r>
            <a:rPr lang="en-US" sz="2600" kern="1200" dirty="0"/>
            <a:t>99.97% accuracy for negative sentiment</a:t>
          </a:r>
        </a:p>
      </dsp:txBody>
      <dsp:txXfrm>
        <a:off x="5459896" y="1061204"/>
        <a:ext cx="5052417" cy="1591807"/>
      </dsp:txXfrm>
    </dsp:sp>
    <dsp:sp modelId="{114A7169-3B89-47EE-BAE5-08166D6B7270}">
      <dsp:nvSpPr>
        <dsp:cNvPr id="0" name=""/>
        <dsp:cNvSpPr/>
      </dsp:nvSpPr>
      <dsp:spPr>
        <a:xfrm>
          <a:off x="5459896" y="0"/>
          <a:ext cx="5052417" cy="1061204"/>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499067" tIns="165100" rIns="499067" bIns="165100" numCol="1" spcCol="1270" anchor="ctr" anchorCtr="0">
          <a:noAutofit/>
        </a:bodyPr>
        <a:lstStyle/>
        <a:p>
          <a:pPr marL="0" lvl="0" indent="0" algn="l" defTabSz="2311400">
            <a:lnSpc>
              <a:spcPct val="90000"/>
            </a:lnSpc>
            <a:spcBef>
              <a:spcPct val="0"/>
            </a:spcBef>
            <a:spcAft>
              <a:spcPct val="35000"/>
            </a:spcAft>
            <a:buNone/>
          </a:pPr>
          <a:endParaRPr lang="en-US" sz="5200" kern="1200" dirty="0"/>
        </a:p>
      </dsp:txBody>
      <dsp:txXfrm>
        <a:off x="5459896" y="0"/>
        <a:ext cx="5052417" cy="106120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185B9-9E3E-2243-A24A-15A431B57725}">
      <dsp:nvSpPr>
        <dsp:cNvPr id="0" name=""/>
        <dsp:cNvSpPr/>
      </dsp:nvSpPr>
      <dsp:spPr>
        <a:xfrm>
          <a:off x="3286"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It’s a beautiful day.</a:t>
          </a:r>
        </a:p>
      </dsp:txBody>
      <dsp:txXfrm>
        <a:off x="3286" y="788861"/>
        <a:ext cx="3203971" cy="1014295"/>
      </dsp:txXfrm>
    </dsp:sp>
    <dsp:sp modelId="{0A5D0621-5DE6-7C4D-9656-587536F18EB7}">
      <dsp:nvSpPr>
        <dsp:cNvPr id="0" name=""/>
        <dsp:cNvSpPr/>
      </dsp:nvSpPr>
      <dsp:spPr>
        <a:xfrm>
          <a:off x="3286"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0.85</a:t>
          </a:r>
        </a:p>
        <a:p>
          <a:pPr marL="285750" lvl="1" indent="-285750" algn="ctr" defTabSz="1244600">
            <a:lnSpc>
              <a:spcPct val="90000"/>
            </a:lnSpc>
            <a:spcBef>
              <a:spcPct val="0"/>
            </a:spcBef>
            <a:spcAft>
              <a:spcPct val="15000"/>
            </a:spcAft>
            <a:buNone/>
          </a:pPr>
          <a:r>
            <a:rPr lang="en-US" sz="2800" kern="1200" dirty="0"/>
            <a:t>Positive</a:t>
          </a:r>
        </a:p>
      </dsp:txBody>
      <dsp:txXfrm>
        <a:off x="3286" y="1803156"/>
        <a:ext cx="3203971" cy="1229759"/>
      </dsp:txXfrm>
    </dsp:sp>
    <dsp:sp modelId="{7A7DCBE1-2DE0-7043-9B67-BC1AD1716D54}">
      <dsp:nvSpPr>
        <dsp:cNvPr id="0" name=""/>
        <dsp:cNvSpPr/>
      </dsp:nvSpPr>
      <dsp:spPr>
        <a:xfrm>
          <a:off x="3655814"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The movie is badly directed.</a:t>
          </a:r>
        </a:p>
      </dsp:txBody>
      <dsp:txXfrm>
        <a:off x="3655814" y="788861"/>
        <a:ext cx="3203971" cy="1014295"/>
      </dsp:txXfrm>
    </dsp:sp>
    <dsp:sp modelId="{706A9DEE-67C7-774B-980C-3E87BA117F8F}">
      <dsp:nvSpPr>
        <dsp:cNvPr id="0" name=""/>
        <dsp:cNvSpPr/>
      </dsp:nvSpPr>
      <dsp:spPr>
        <a:xfrm>
          <a:off x="3655814"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-0.69</a:t>
          </a:r>
        </a:p>
        <a:p>
          <a:pPr marL="285750" lvl="1" indent="-285750" algn="ctr" defTabSz="1244600">
            <a:lnSpc>
              <a:spcPct val="90000"/>
            </a:lnSpc>
            <a:spcBef>
              <a:spcPct val="0"/>
            </a:spcBef>
            <a:spcAft>
              <a:spcPct val="15000"/>
            </a:spcAft>
            <a:buNone/>
          </a:pPr>
          <a:r>
            <a:rPr lang="en-US" sz="2800" kern="1200" dirty="0"/>
            <a:t>Negative</a:t>
          </a:r>
        </a:p>
      </dsp:txBody>
      <dsp:txXfrm>
        <a:off x="3655814" y="1803156"/>
        <a:ext cx="3203971" cy="1229759"/>
      </dsp:txXfrm>
    </dsp:sp>
    <dsp:sp modelId="{A1AB050E-5155-1E47-B5A3-B27C89CBB6EF}">
      <dsp:nvSpPr>
        <dsp:cNvPr id="0" name=""/>
        <dsp:cNvSpPr/>
      </dsp:nvSpPr>
      <dsp:spPr>
        <a:xfrm>
          <a:off x="7308342"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The weather today is pleasant</a:t>
          </a:r>
        </a:p>
      </dsp:txBody>
      <dsp:txXfrm>
        <a:off x="7308342" y="788861"/>
        <a:ext cx="3203971" cy="1014295"/>
      </dsp:txXfrm>
    </dsp:sp>
    <dsp:sp modelId="{B82BEAFD-B7BA-F24D-975C-822AFA2D0EC2}">
      <dsp:nvSpPr>
        <dsp:cNvPr id="0" name=""/>
        <dsp:cNvSpPr/>
      </dsp:nvSpPr>
      <dsp:spPr>
        <a:xfrm>
          <a:off x="7308342"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0.73</a:t>
          </a:r>
        </a:p>
        <a:p>
          <a:pPr marL="285750" lvl="1" indent="-285750" algn="ctr" defTabSz="1244600">
            <a:lnSpc>
              <a:spcPct val="90000"/>
            </a:lnSpc>
            <a:spcBef>
              <a:spcPct val="0"/>
            </a:spcBef>
            <a:spcAft>
              <a:spcPct val="15000"/>
            </a:spcAft>
            <a:buNone/>
          </a:pPr>
          <a:r>
            <a:rPr lang="en-US" sz="2800" kern="1200" dirty="0"/>
            <a:t>Positive</a:t>
          </a:r>
        </a:p>
      </dsp:txBody>
      <dsp:txXfrm>
        <a:off x="7308342" y="1803156"/>
        <a:ext cx="3203971" cy="122975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CFC13-28EE-934A-8B0E-9330BEF9E136}">
      <dsp:nvSpPr>
        <dsp:cNvPr id="0" name=""/>
        <dsp:cNvSpPr/>
      </dsp:nvSpPr>
      <dsp:spPr>
        <a:xfrm>
          <a:off x="3080"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9319B4-0160-9344-9464-1211EE71F2EF}">
      <dsp:nvSpPr>
        <dsp:cNvPr id="0" name=""/>
        <dsp:cNvSpPr/>
      </dsp:nvSpPr>
      <dsp:spPr>
        <a:xfrm>
          <a:off x="247486"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78.06% accuracy for positive sentiment</a:t>
          </a:r>
        </a:p>
      </dsp:txBody>
      <dsp:txXfrm>
        <a:off x="288396" y="785119"/>
        <a:ext cx="2117829" cy="1314957"/>
      </dsp:txXfrm>
    </dsp:sp>
    <dsp:sp modelId="{D4D4CCF4-8D91-D949-87E9-DE47AF0DDB77}">
      <dsp:nvSpPr>
        <dsp:cNvPr id="0" name=""/>
        <dsp:cNvSpPr/>
      </dsp:nvSpPr>
      <dsp:spPr>
        <a:xfrm>
          <a:off x="2691541"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633550-D6E2-E040-B85C-445258B5C2B5}">
      <dsp:nvSpPr>
        <dsp:cNvPr id="0" name=""/>
        <dsp:cNvSpPr/>
      </dsp:nvSpPr>
      <dsp:spPr>
        <a:xfrm>
          <a:off x="2935947"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49.05% accuracy for negative sentiment</a:t>
          </a:r>
        </a:p>
      </dsp:txBody>
      <dsp:txXfrm>
        <a:off x="2976857" y="785119"/>
        <a:ext cx="2117829" cy="1314957"/>
      </dsp:txXfrm>
    </dsp:sp>
    <dsp:sp modelId="{DADABD28-5E89-AA40-BEDF-1B23AA290518}">
      <dsp:nvSpPr>
        <dsp:cNvPr id="0" name=""/>
        <dsp:cNvSpPr/>
      </dsp:nvSpPr>
      <dsp:spPr>
        <a:xfrm>
          <a:off x="5380002"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42B1FD-E81C-0B45-971B-FC631C7B2AE4}">
      <dsp:nvSpPr>
        <dsp:cNvPr id="0" name=""/>
        <dsp:cNvSpPr/>
      </dsp:nvSpPr>
      <dsp:spPr>
        <a:xfrm>
          <a:off x="5624408"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51.12% accuracy for neutral sentiment</a:t>
          </a:r>
        </a:p>
      </dsp:txBody>
      <dsp:txXfrm>
        <a:off x="5665318" y="785119"/>
        <a:ext cx="2117829" cy="1314957"/>
      </dsp:txXfrm>
    </dsp:sp>
    <dsp:sp modelId="{8695BB5E-3E3E-004D-8449-3120D81FD0BD}">
      <dsp:nvSpPr>
        <dsp:cNvPr id="0" name=""/>
        <dsp:cNvSpPr/>
      </dsp:nvSpPr>
      <dsp:spPr>
        <a:xfrm>
          <a:off x="8068463"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94646F-99A8-CB40-B52E-0C51B978E52B}">
      <dsp:nvSpPr>
        <dsp:cNvPr id="0" name=""/>
        <dsp:cNvSpPr/>
      </dsp:nvSpPr>
      <dsp:spPr>
        <a:xfrm>
          <a:off x="8312869"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58.94% accuracy overall</a:t>
          </a:r>
        </a:p>
      </dsp:txBody>
      <dsp:txXfrm>
        <a:off x="8353779" y="785119"/>
        <a:ext cx="2117829" cy="13149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2DDF9-247C-4565-846E-D95355797ACE}">
      <dsp:nvSpPr>
        <dsp:cNvPr id="0" name=""/>
        <dsp:cNvSpPr/>
      </dsp:nvSpPr>
      <dsp:spPr>
        <a:xfrm>
          <a:off x="0" y="2198"/>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EDA468-A6D3-4E5F-AFE7-805CD529CE6F}">
      <dsp:nvSpPr>
        <dsp:cNvPr id="0" name=""/>
        <dsp:cNvSpPr/>
      </dsp:nvSpPr>
      <dsp:spPr>
        <a:xfrm>
          <a:off x="337067" y="252909"/>
          <a:ext cx="612849" cy="612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8FBE51-4C1E-4003-AE9F-E51AEEAA4ED3}">
      <dsp:nvSpPr>
        <dsp:cNvPr id="0" name=""/>
        <dsp:cNvSpPr/>
      </dsp:nvSpPr>
      <dsp:spPr>
        <a:xfrm>
          <a:off x="1286984" y="2198"/>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Valence Aware Dictionary and sEntiment Reasoner</a:t>
          </a:r>
        </a:p>
      </dsp:txBody>
      <dsp:txXfrm>
        <a:off x="1286984" y="2198"/>
        <a:ext cx="4539949" cy="1114272"/>
      </dsp:txXfrm>
    </dsp:sp>
    <dsp:sp modelId="{6DEF1634-96D3-422D-B27A-5AA3FF80BD99}">
      <dsp:nvSpPr>
        <dsp:cNvPr id="0" name=""/>
        <dsp:cNvSpPr/>
      </dsp:nvSpPr>
      <dsp:spPr>
        <a:xfrm>
          <a:off x="0" y="1395039"/>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B352A0-84DD-4A70-8616-FD4F8DE2DFBC}">
      <dsp:nvSpPr>
        <dsp:cNvPr id="0" name=""/>
        <dsp:cNvSpPr/>
      </dsp:nvSpPr>
      <dsp:spPr>
        <a:xfrm>
          <a:off x="337067" y="1645750"/>
          <a:ext cx="612849" cy="612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3BDF71-797C-43E2-A0E3-B2F48556CDD3}">
      <dsp:nvSpPr>
        <dsp:cNvPr id="0" name=""/>
        <dsp:cNvSpPr/>
      </dsp:nvSpPr>
      <dsp:spPr>
        <a:xfrm>
          <a:off x="1286984" y="1395039"/>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A lexicon and rule-based sentiment analysis tool specifically designed to detect sentiment expressed in social media</a:t>
          </a:r>
        </a:p>
      </dsp:txBody>
      <dsp:txXfrm>
        <a:off x="1286984" y="1395039"/>
        <a:ext cx="4539949" cy="1114272"/>
      </dsp:txXfrm>
    </dsp:sp>
    <dsp:sp modelId="{776A4CB4-CD1D-4780-A0D9-125441CE42C8}">
      <dsp:nvSpPr>
        <dsp:cNvPr id="0" name=""/>
        <dsp:cNvSpPr/>
      </dsp:nvSpPr>
      <dsp:spPr>
        <a:xfrm>
          <a:off x="0" y="2787880"/>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58145-61C1-4923-B0C1-DA353E68E96C}">
      <dsp:nvSpPr>
        <dsp:cNvPr id="0" name=""/>
        <dsp:cNvSpPr/>
      </dsp:nvSpPr>
      <dsp:spPr>
        <a:xfrm>
          <a:off x="337067" y="3038591"/>
          <a:ext cx="612849" cy="6128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405D57-E903-4AE5-B0C9-B029EC62EE40}">
      <dsp:nvSpPr>
        <dsp:cNvPr id="0" name=""/>
        <dsp:cNvSpPr/>
      </dsp:nvSpPr>
      <dsp:spPr>
        <a:xfrm>
          <a:off x="1286984" y="2787880"/>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Uses a list of lexical features, like words which are labeled as being positive or negative</a:t>
          </a:r>
        </a:p>
      </dsp:txBody>
      <dsp:txXfrm>
        <a:off x="1286984" y="2787880"/>
        <a:ext cx="4539949" cy="1114272"/>
      </dsp:txXfrm>
    </dsp:sp>
    <dsp:sp modelId="{81D1F05C-9F8A-4348-8941-23F452D423F7}">
      <dsp:nvSpPr>
        <dsp:cNvPr id="0" name=""/>
        <dsp:cNvSpPr/>
      </dsp:nvSpPr>
      <dsp:spPr>
        <a:xfrm>
          <a:off x="0" y="4180720"/>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EE83B6-A3A1-40B4-887A-1F1BCA576698}">
      <dsp:nvSpPr>
        <dsp:cNvPr id="0" name=""/>
        <dsp:cNvSpPr/>
      </dsp:nvSpPr>
      <dsp:spPr>
        <a:xfrm>
          <a:off x="337067" y="4431432"/>
          <a:ext cx="612849" cy="6128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DB1346-6AE8-47EA-9C9F-B1CCBF2E21DD}">
      <dsp:nvSpPr>
        <dsp:cNvPr id="0" name=""/>
        <dsp:cNvSpPr/>
      </dsp:nvSpPr>
      <dsp:spPr>
        <a:xfrm>
          <a:off x="1286984" y="4180720"/>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dirty="0"/>
            <a:t>VADER tells a positivity and negativity score but also tells you how likely a tweet is to be positive, negative, or neutral.</a:t>
          </a:r>
        </a:p>
      </dsp:txBody>
      <dsp:txXfrm>
        <a:off x="1286984" y="4180720"/>
        <a:ext cx="4539949" cy="111427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1E426-A1A4-714C-9169-C49E62E96C32}">
      <dsp:nvSpPr>
        <dsp:cNvPr id="0" name=""/>
        <dsp:cNvSpPr/>
      </dsp:nvSpPr>
      <dsp:spPr>
        <a:xfrm>
          <a:off x="0" y="20740"/>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Sentence: “I am very sad today.”</a:t>
          </a:r>
        </a:p>
      </dsp:txBody>
      <dsp:txXfrm>
        <a:off x="40724" y="61464"/>
        <a:ext cx="4852502" cy="752780"/>
      </dsp:txXfrm>
    </dsp:sp>
    <dsp:sp modelId="{9373DC35-694B-B744-9F0A-661FAD16C5D4}">
      <dsp:nvSpPr>
        <dsp:cNvPr id="0" name=""/>
        <dsp:cNvSpPr/>
      </dsp:nvSpPr>
      <dsp:spPr>
        <a:xfrm>
          <a:off x="0" y="915448"/>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VADER Probability:</a:t>
          </a:r>
        </a:p>
      </dsp:txBody>
      <dsp:txXfrm>
        <a:off x="40724" y="956172"/>
        <a:ext cx="4852502" cy="752780"/>
      </dsp:txXfrm>
    </dsp:sp>
    <dsp:sp modelId="{10DD79CC-A2D2-E645-BE5B-67D6E904C7DB}">
      <dsp:nvSpPr>
        <dsp:cNvPr id="0" name=""/>
        <dsp:cNvSpPr/>
      </dsp:nvSpPr>
      <dsp:spPr>
        <a:xfrm>
          <a:off x="0" y="1749676"/>
          <a:ext cx="4933950"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5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Sentence was rated as 50.8% Negative</a:t>
          </a:r>
        </a:p>
        <a:p>
          <a:pPr marL="171450" lvl="1" indent="-171450" algn="l" defTabSz="711200">
            <a:lnSpc>
              <a:spcPct val="90000"/>
            </a:lnSpc>
            <a:spcBef>
              <a:spcPct val="0"/>
            </a:spcBef>
            <a:spcAft>
              <a:spcPct val="20000"/>
            </a:spcAft>
            <a:buChar char="•"/>
          </a:pPr>
          <a:r>
            <a:rPr lang="en-US" sz="1600" kern="1200"/>
            <a:t>Sentence was rated as 49.2% Neutral</a:t>
          </a:r>
        </a:p>
        <a:p>
          <a:pPr marL="171450" lvl="1" indent="-171450" algn="l" defTabSz="711200">
            <a:lnSpc>
              <a:spcPct val="90000"/>
            </a:lnSpc>
            <a:spcBef>
              <a:spcPct val="0"/>
            </a:spcBef>
            <a:spcAft>
              <a:spcPct val="20000"/>
            </a:spcAft>
            <a:buChar char="•"/>
          </a:pPr>
          <a:r>
            <a:rPr lang="en-US" sz="1600" kern="1200"/>
            <a:t>Sentence was rated as 0.0% Positive.</a:t>
          </a:r>
        </a:p>
      </dsp:txBody>
      <dsp:txXfrm>
        <a:off x="0" y="1749676"/>
        <a:ext cx="4933950" cy="825930"/>
      </dsp:txXfrm>
    </dsp:sp>
    <dsp:sp modelId="{C85BE7C1-C976-DC47-8814-E6C1F5421BDB}">
      <dsp:nvSpPr>
        <dsp:cNvPr id="0" name=""/>
        <dsp:cNvSpPr/>
      </dsp:nvSpPr>
      <dsp:spPr>
        <a:xfrm>
          <a:off x="0" y="2575606"/>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VADER says “Sentence Overall Rated as Negative”</a:t>
          </a:r>
        </a:p>
      </dsp:txBody>
      <dsp:txXfrm>
        <a:off x="40724" y="2616330"/>
        <a:ext cx="4852502" cy="7527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EE0E8A-9B60-094C-9708-4ABFA0723D8B}">
      <dsp:nvSpPr>
        <dsp:cNvPr id="0" name=""/>
        <dsp:cNvSpPr/>
      </dsp:nvSpPr>
      <dsp:spPr>
        <a:xfrm>
          <a:off x="0" y="216076"/>
          <a:ext cx="5826934" cy="1153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88.49% accuracy for positive sentiment</a:t>
          </a:r>
        </a:p>
      </dsp:txBody>
      <dsp:txXfrm>
        <a:off x="56315" y="272391"/>
        <a:ext cx="5714304" cy="1040990"/>
      </dsp:txXfrm>
    </dsp:sp>
    <dsp:sp modelId="{F1276981-417A-5147-B345-28AB62F86714}">
      <dsp:nvSpPr>
        <dsp:cNvPr id="0" name=""/>
        <dsp:cNvSpPr/>
      </dsp:nvSpPr>
      <dsp:spPr>
        <a:xfrm>
          <a:off x="0" y="1453216"/>
          <a:ext cx="5826934" cy="1153620"/>
        </a:xfrm>
        <a:prstGeom prst="roundRect">
          <a:avLst/>
        </a:prstGeom>
        <a:solidFill>
          <a:schemeClr val="accent2">
            <a:hueOff val="-500258"/>
            <a:satOff val="-9953"/>
            <a:lumOff val="-3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64.83% accuracy for negative sentiment</a:t>
          </a:r>
        </a:p>
      </dsp:txBody>
      <dsp:txXfrm>
        <a:off x="56315" y="1509531"/>
        <a:ext cx="5714304" cy="1040990"/>
      </dsp:txXfrm>
    </dsp:sp>
    <dsp:sp modelId="{D7835780-7D29-AA42-9708-2C49D2CECB52}">
      <dsp:nvSpPr>
        <dsp:cNvPr id="0" name=""/>
        <dsp:cNvSpPr/>
      </dsp:nvSpPr>
      <dsp:spPr>
        <a:xfrm>
          <a:off x="0" y="2690356"/>
          <a:ext cx="5826934" cy="1153620"/>
        </a:xfrm>
        <a:prstGeom prst="roundRect">
          <a:avLst/>
        </a:prstGeom>
        <a:solidFill>
          <a:schemeClr val="accent2">
            <a:hueOff val="-1000516"/>
            <a:satOff val="-19907"/>
            <a:lumOff val="-71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46.99% accuracy for neutral sentiment</a:t>
          </a:r>
        </a:p>
      </dsp:txBody>
      <dsp:txXfrm>
        <a:off x="56315" y="2746671"/>
        <a:ext cx="5714304" cy="1040990"/>
      </dsp:txXfrm>
    </dsp:sp>
    <dsp:sp modelId="{FECDD949-6B1B-144D-8F9F-42079BC5D3FF}">
      <dsp:nvSpPr>
        <dsp:cNvPr id="0" name=""/>
        <dsp:cNvSpPr/>
      </dsp:nvSpPr>
      <dsp:spPr>
        <a:xfrm>
          <a:off x="0" y="3927496"/>
          <a:ext cx="5826934" cy="1153620"/>
        </a:xfrm>
        <a:prstGeom prst="roundRect">
          <a:avLst/>
        </a:prstGeom>
        <a:solidFill>
          <a:schemeClr val="accent2">
            <a:hueOff val="-1500774"/>
            <a:satOff val="-29860"/>
            <a:lumOff val="-10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Overall accuracy for 64.99% sentiments across all sentiments.</a:t>
          </a:r>
        </a:p>
      </dsp:txBody>
      <dsp:txXfrm>
        <a:off x="56315" y="3983811"/>
        <a:ext cx="5714304" cy="104099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A5B97-C836-41CF-AE0E-BDD4441C590C}">
      <dsp:nvSpPr>
        <dsp:cNvPr id="0" name=""/>
        <dsp:cNvSpPr/>
      </dsp:nvSpPr>
      <dsp:spPr>
        <a:xfrm>
          <a:off x="2835534" y="85510"/>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F70988-24E0-4E9D-B4A7-0CB56A78DB2D}">
      <dsp:nvSpPr>
        <dsp:cNvPr id="0" name=""/>
        <dsp:cNvSpPr/>
      </dsp:nvSpPr>
      <dsp:spPr>
        <a:xfrm>
          <a:off x="283017" y="1799406"/>
          <a:ext cx="6446595" cy="76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t>Bayes’ Theorem: The probability of an event A given that an event B has occurred is the probability of event B given that A has occurred multiplied by the probability of event A.</a:t>
          </a:r>
        </a:p>
      </dsp:txBody>
      <dsp:txXfrm>
        <a:off x="283017" y="1799406"/>
        <a:ext cx="6446595" cy="768095"/>
      </dsp:txXfrm>
    </dsp:sp>
    <dsp:sp modelId="{4F1DD705-434A-409D-ACFE-1F902DC85B77}">
      <dsp:nvSpPr>
        <dsp:cNvPr id="0" name=""/>
        <dsp:cNvSpPr/>
      </dsp:nvSpPr>
      <dsp:spPr>
        <a:xfrm>
          <a:off x="8071175" y="85510"/>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98A1F7-3155-4F8C-9D22-34E5F2603283}">
      <dsp:nvSpPr>
        <dsp:cNvPr id="0" name=""/>
        <dsp:cNvSpPr/>
      </dsp:nvSpPr>
      <dsp:spPr>
        <a:xfrm>
          <a:off x="7251332" y="1799406"/>
          <a:ext cx="2981250" cy="76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Bayes’ theorem is the basis of Naïve Bayes, which then acts as a probabilistic classifier.</a:t>
          </a:r>
        </a:p>
      </dsp:txBody>
      <dsp:txXfrm>
        <a:off x="7251332" y="1799406"/>
        <a:ext cx="2981250" cy="768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58CC13-4285-476C-9F83-1E487190AE49}">
      <dsp:nvSpPr>
        <dsp:cNvPr id="0" name=""/>
        <dsp:cNvSpPr/>
      </dsp:nvSpPr>
      <dsp:spPr>
        <a:xfrm>
          <a:off x="0" y="466"/>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4C3832-E86E-4CCF-8F6B-68225C730AA2}">
      <dsp:nvSpPr>
        <dsp:cNvPr id="0" name=""/>
        <dsp:cNvSpPr/>
      </dsp:nvSpPr>
      <dsp:spPr>
        <a:xfrm>
          <a:off x="330230" y="246092"/>
          <a:ext cx="600418" cy="600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0B5490-1742-423A-81BF-B70424CBBC71}">
      <dsp:nvSpPr>
        <dsp:cNvPr id="0" name=""/>
        <dsp:cNvSpPr/>
      </dsp:nvSpPr>
      <dsp:spPr>
        <a:xfrm>
          <a:off x="1260878" y="466"/>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BA in Theater Arts</a:t>
          </a:r>
        </a:p>
      </dsp:txBody>
      <dsp:txXfrm>
        <a:off x="1260878" y="466"/>
        <a:ext cx="9254721" cy="1091669"/>
      </dsp:txXfrm>
    </dsp:sp>
    <dsp:sp modelId="{3B1F9209-54C1-4F95-93BF-EC48A7BEFEDA}">
      <dsp:nvSpPr>
        <dsp:cNvPr id="0" name=""/>
        <dsp:cNvSpPr/>
      </dsp:nvSpPr>
      <dsp:spPr>
        <a:xfrm>
          <a:off x="0" y="1365054"/>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F7A159-2929-4088-8D8A-28281929A2A7}">
      <dsp:nvSpPr>
        <dsp:cNvPr id="0" name=""/>
        <dsp:cNvSpPr/>
      </dsp:nvSpPr>
      <dsp:spPr>
        <a:xfrm>
          <a:off x="330230" y="1610679"/>
          <a:ext cx="600418" cy="600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7645B8-90FF-49D2-B801-D615EE506E14}">
      <dsp:nvSpPr>
        <dsp:cNvPr id="0" name=""/>
        <dsp:cNvSpPr/>
      </dsp:nvSpPr>
      <dsp:spPr>
        <a:xfrm>
          <a:off x="1260878" y="1365054"/>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AS in Culinary Arts</a:t>
          </a:r>
        </a:p>
      </dsp:txBody>
      <dsp:txXfrm>
        <a:off x="1260878" y="1365054"/>
        <a:ext cx="9254721" cy="1091669"/>
      </dsp:txXfrm>
    </dsp:sp>
    <dsp:sp modelId="{C438728F-FA35-4034-B3EF-53445F3D79D5}">
      <dsp:nvSpPr>
        <dsp:cNvPr id="0" name=""/>
        <dsp:cNvSpPr/>
      </dsp:nvSpPr>
      <dsp:spPr>
        <a:xfrm>
          <a:off x="0" y="2729641"/>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63108-0795-41C6-A99A-3EEEE09F3103}">
      <dsp:nvSpPr>
        <dsp:cNvPr id="0" name=""/>
        <dsp:cNvSpPr/>
      </dsp:nvSpPr>
      <dsp:spPr>
        <a:xfrm>
          <a:off x="330230" y="2975267"/>
          <a:ext cx="600418" cy="600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B043C8-4B2D-419D-8451-02DF63C695EC}">
      <dsp:nvSpPr>
        <dsp:cNvPr id="0" name=""/>
        <dsp:cNvSpPr/>
      </dsp:nvSpPr>
      <dsp:spPr>
        <a:xfrm>
          <a:off x="1260878" y="2729641"/>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Experienced in Accounting, Television, Family Law, Catering, and Stadium Sports</a:t>
          </a:r>
        </a:p>
      </dsp:txBody>
      <dsp:txXfrm>
        <a:off x="1260878" y="2729641"/>
        <a:ext cx="9254721" cy="10916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32C2D-4727-2440-8524-DAC01E368C54}">
      <dsp:nvSpPr>
        <dsp:cNvPr id="0" name=""/>
        <dsp:cNvSpPr/>
      </dsp:nvSpPr>
      <dsp:spPr>
        <a:xfrm>
          <a:off x="0" y="101688"/>
          <a:ext cx="4933950" cy="103925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 social media forum that connects users all over the world</a:t>
          </a:r>
        </a:p>
      </dsp:txBody>
      <dsp:txXfrm>
        <a:off x="50732" y="152420"/>
        <a:ext cx="4832486" cy="937788"/>
      </dsp:txXfrm>
    </dsp:sp>
    <dsp:sp modelId="{11E4A203-4214-5446-8FA1-130E5D8088F5}">
      <dsp:nvSpPr>
        <dsp:cNvPr id="0" name=""/>
        <dsp:cNvSpPr/>
      </dsp:nvSpPr>
      <dsp:spPr>
        <a:xfrm>
          <a:off x="0" y="1195661"/>
          <a:ext cx="4933950" cy="1039252"/>
        </a:xfrm>
        <a:prstGeom prst="roundRect">
          <a:avLst/>
        </a:prstGeom>
        <a:gradFill rotWithShape="0">
          <a:gsLst>
            <a:gs pos="0">
              <a:schemeClr val="accent2">
                <a:hueOff val="-750387"/>
                <a:satOff val="-14930"/>
                <a:lumOff val="-5392"/>
                <a:alphaOff val="0"/>
                <a:satMod val="103000"/>
                <a:lumMod val="102000"/>
                <a:tint val="94000"/>
              </a:schemeClr>
            </a:gs>
            <a:gs pos="50000">
              <a:schemeClr val="accent2">
                <a:hueOff val="-750387"/>
                <a:satOff val="-14930"/>
                <a:lumOff val="-5392"/>
                <a:alphaOff val="0"/>
                <a:satMod val="110000"/>
                <a:lumMod val="100000"/>
                <a:shade val="100000"/>
              </a:schemeClr>
            </a:gs>
            <a:gs pos="100000">
              <a:schemeClr val="accent2">
                <a:hueOff val="-750387"/>
                <a:satOff val="-14930"/>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Users can tweet anything that crosses in their mind that can fit in 280 characters, whether it be positive, negative, or neutral.</a:t>
          </a:r>
        </a:p>
      </dsp:txBody>
      <dsp:txXfrm>
        <a:off x="50732" y="1246393"/>
        <a:ext cx="4832486" cy="937788"/>
      </dsp:txXfrm>
    </dsp:sp>
    <dsp:sp modelId="{7FA639B2-219B-4647-9D3A-17E340CA19FC}">
      <dsp:nvSpPr>
        <dsp:cNvPr id="0" name=""/>
        <dsp:cNvSpPr/>
      </dsp:nvSpPr>
      <dsp:spPr>
        <a:xfrm>
          <a:off x="0" y="2289633"/>
          <a:ext cx="4933950" cy="1039252"/>
        </a:xfrm>
        <a:prstGeom prst="roundRect">
          <a:avLst/>
        </a:prstGeom>
        <a:gradFill rotWithShape="0">
          <a:gsLst>
            <a:gs pos="0">
              <a:schemeClr val="accent2">
                <a:hueOff val="-1500774"/>
                <a:satOff val="-29860"/>
                <a:lumOff val="-10784"/>
                <a:alphaOff val="0"/>
                <a:satMod val="103000"/>
                <a:lumMod val="102000"/>
                <a:tint val="94000"/>
              </a:schemeClr>
            </a:gs>
            <a:gs pos="50000">
              <a:schemeClr val="accent2">
                <a:hueOff val="-1500774"/>
                <a:satOff val="-29860"/>
                <a:lumOff val="-10784"/>
                <a:alphaOff val="0"/>
                <a:satMod val="110000"/>
                <a:lumMod val="100000"/>
                <a:shade val="100000"/>
              </a:schemeClr>
            </a:gs>
            <a:gs pos="100000">
              <a:schemeClr val="accent2">
                <a:hueOff val="-1500774"/>
                <a:satOff val="-29860"/>
                <a:lumOff val="-107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Anyone over 13 can have an account, including companies, who mainly use it for PR</a:t>
          </a:r>
        </a:p>
      </dsp:txBody>
      <dsp:txXfrm>
        <a:off x="50732" y="2340365"/>
        <a:ext cx="4832486" cy="9377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FAF18-7B8E-6341-BEE3-C8645101F400}">
      <dsp:nvSpPr>
        <dsp:cNvPr id="0" name=""/>
        <dsp:cNvSpPr/>
      </dsp:nvSpPr>
      <dsp:spPr>
        <a:xfrm>
          <a:off x="0" y="355587"/>
          <a:ext cx="5826934" cy="147683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words contribute to how a tweet's sentiment is classified?</a:t>
          </a:r>
        </a:p>
      </dsp:txBody>
      <dsp:txXfrm>
        <a:off x="72093" y="427680"/>
        <a:ext cx="5682748" cy="1332646"/>
      </dsp:txXfrm>
    </dsp:sp>
    <dsp:sp modelId="{481A9873-9775-7345-823C-45A84DE19B96}">
      <dsp:nvSpPr>
        <dsp:cNvPr id="0" name=""/>
        <dsp:cNvSpPr/>
      </dsp:nvSpPr>
      <dsp:spPr>
        <a:xfrm>
          <a:off x="0" y="1910179"/>
          <a:ext cx="5826934" cy="1476832"/>
        </a:xfrm>
        <a:prstGeom prst="roundRect">
          <a:avLst/>
        </a:prstGeom>
        <a:solidFill>
          <a:schemeClr val="accent2">
            <a:hueOff val="-750387"/>
            <a:satOff val="-14930"/>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Given a testing set, where is a tweet likely to fall on a sentiment scale?</a:t>
          </a:r>
        </a:p>
      </dsp:txBody>
      <dsp:txXfrm>
        <a:off x="72093" y="1982272"/>
        <a:ext cx="5682748" cy="1332646"/>
      </dsp:txXfrm>
    </dsp:sp>
    <dsp:sp modelId="{C211C398-4C03-7240-8DE2-F27CDE54E91C}">
      <dsp:nvSpPr>
        <dsp:cNvPr id="0" name=""/>
        <dsp:cNvSpPr/>
      </dsp:nvSpPr>
      <dsp:spPr>
        <a:xfrm>
          <a:off x="0" y="3464772"/>
          <a:ext cx="5826934" cy="1476832"/>
        </a:xfrm>
        <a:prstGeom prst="roundRect">
          <a:avLst/>
        </a:prstGeom>
        <a:solidFill>
          <a:schemeClr val="accent2">
            <a:hueOff val="-1500774"/>
            <a:satOff val="-29860"/>
            <a:lumOff val="-10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How does classification precision change with different classification models implemented?</a:t>
          </a:r>
        </a:p>
      </dsp:txBody>
      <dsp:txXfrm>
        <a:off x="72093" y="3536865"/>
        <a:ext cx="5682748" cy="13326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3097F-1B59-764A-994D-0B493640402D}">
      <dsp:nvSpPr>
        <dsp:cNvPr id="0" name=""/>
        <dsp:cNvSpPr/>
      </dsp:nvSpPr>
      <dsp:spPr>
        <a:xfrm>
          <a:off x="0" y="996308"/>
          <a:ext cx="5826934" cy="134662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395732" rIns="452235"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Manipulating data analysis to produce a favorable result as being statistically significant</a:t>
          </a:r>
        </a:p>
      </dsp:txBody>
      <dsp:txXfrm>
        <a:off x="0" y="996308"/>
        <a:ext cx="5826934" cy="1346625"/>
      </dsp:txXfrm>
    </dsp:sp>
    <dsp:sp modelId="{1D473E2C-54C5-0E4A-BE1A-CB7FF96890BA}">
      <dsp:nvSpPr>
        <dsp:cNvPr id="0" name=""/>
        <dsp:cNvSpPr/>
      </dsp:nvSpPr>
      <dsp:spPr>
        <a:xfrm>
          <a:off x="291346" y="715868"/>
          <a:ext cx="4078853" cy="5608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844550">
            <a:lnSpc>
              <a:spcPct val="90000"/>
            </a:lnSpc>
            <a:spcBef>
              <a:spcPct val="0"/>
            </a:spcBef>
            <a:spcAft>
              <a:spcPct val="35000"/>
            </a:spcAft>
            <a:buNone/>
          </a:pPr>
          <a:r>
            <a:rPr lang="en-US" sz="1900" kern="1200"/>
            <a:t>What’s p-hacking?</a:t>
          </a:r>
        </a:p>
      </dsp:txBody>
      <dsp:txXfrm>
        <a:off x="318726" y="743248"/>
        <a:ext cx="4024093" cy="506120"/>
      </dsp:txXfrm>
    </dsp:sp>
    <dsp:sp modelId="{3F8352B7-AB30-A94E-B847-E4F74D57E6CB}">
      <dsp:nvSpPr>
        <dsp:cNvPr id="0" name=""/>
        <dsp:cNvSpPr/>
      </dsp:nvSpPr>
      <dsp:spPr>
        <a:xfrm>
          <a:off x="0" y="2725973"/>
          <a:ext cx="5826934" cy="18553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395732" rIns="452235"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Within the analysis, depending on how we decided to order the sentiments within the code’s end classification, results would be skewed towards whatever sentiment came first.</a:t>
          </a:r>
        </a:p>
      </dsp:txBody>
      <dsp:txXfrm>
        <a:off x="0" y="2725973"/>
        <a:ext cx="5826934" cy="1855350"/>
      </dsp:txXfrm>
    </dsp:sp>
    <dsp:sp modelId="{48749D19-FAD7-9E4C-8965-C2186CD6D11A}">
      <dsp:nvSpPr>
        <dsp:cNvPr id="0" name=""/>
        <dsp:cNvSpPr/>
      </dsp:nvSpPr>
      <dsp:spPr>
        <a:xfrm>
          <a:off x="291346" y="2445533"/>
          <a:ext cx="4078853" cy="5608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844550">
            <a:lnSpc>
              <a:spcPct val="90000"/>
            </a:lnSpc>
            <a:spcBef>
              <a:spcPct val="0"/>
            </a:spcBef>
            <a:spcAft>
              <a:spcPct val="35000"/>
            </a:spcAft>
            <a:buNone/>
          </a:pPr>
          <a:r>
            <a:rPr lang="en-US" sz="1900" kern="1200"/>
            <a:t>Why is this the p-hacking model?</a:t>
          </a:r>
        </a:p>
      </dsp:txBody>
      <dsp:txXfrm>
        <a:off x="318726" y="2472913"/>
        <a:ext cx="4024093" cy="506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6A931-2274-6E4D-8C73-55B90F5CB54F}">
      <dsp:nvSpPr>
        <dsp:cNvPr id="0" name=""/>
        <dsp:cNvSpPr/>
      </dsp:nvSpPr>
      <dsp:spPr>
        <a:xfrm>
          <a:off x="0" y="161558"/>
          <a:ext cx="10515600" cy="1704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Categorize positive, negative, or neutral sentiments as distinct sets dependent upon training set’s “</a:t>
          </a:r>
          <a:r>
            <a:rPr lang="en-US" sz="3100" kern="1200" dirty="0" err="1"/>
            <a:t>selected_text</a:t>
          </a:r>
          <a:r>
            <a:rPr lang="en-US" sz="3100" kern="1200" dirty="0"/>
            <a:t>” column and associated sentiment.</a:t>
          </a:r>
        </a:p>
      </dsp:txBody>
      <dsp:txXfrm>
        <a:off x="83216" y="244774"/>
        <a:ext cx="10349168" cy="1538258"/>
      </dsp:txXfrm>
    </dsp:sp>
    <dsp:sp modelId="{120E635C-166A-F04E-9661-4B346D5D1884}">
      <dsp:nvSpPr>
        <dsp:cNvPr id="0" name=""/>
        <dsp:cNvSpPr/>
      </dsp:nvSpPr>
      <dsp:spPr>
        <a:xfrm>
          <a:off x="0" y="1955528"/>
          <a:ext cx="10515600" cy="1704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Using words in testing dataset, assign probability of text’s sentiment using sets described above, assign text to highest probability sentiment, and assess precision.</a:t>
          </a:r>
        </a:p>
      </dsp:txBody>
      <dsp:txXfrm>
        <a:off x="83216" y="2038744"/>
        <a:ext cx="10349168" cy="15382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0E33D-D291-4575-974D-86845B429A2F}">
      <dsp:nvSpPr>
        <dsp:cNvPr id="0" name=""/>
        <dsp:cNvSpPr/>
      </dsp:nvSpPr>
      <dsp:spPr>
        <a:xfrm>
          <a:off x="568971" y="0"/>
          <a:ext cx="1509048" cy="13536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A2B645-1CDD-416D-8895-516D9F582ACA}">
      <dsp:nvSpPr>
        <dsp:cNvPr id="0" name=""/>
        <dsp:cNvSpPr/>
      </dsp:nvSpPr>
      <dsp:spPr>
        <a:xfrm>
          <a:off x="568971" y="1455868"/>
          <a:ext cx="4311566" cy="58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Afinn contains 3300+ words with a polarity score associated for each word being used in a sentiment analysis.</a:t>
          </a:r>
        </a:p>
      </dsp:txBody>
      <dsp:txXfrm>
        <a:off x="568971" y="1455868"/>
        <a:ext cx="4311566" cy="580130"/>
      </dsp:txXfrm>
    </dsp:sp>
    <dsp:sp modelId="{51A3A82C-C8D5-4BC0-8EC8-E89291E37F84}">
      <dsp:nvSpPr>
        <dsp:cNvPr id="0" name=""/>
        <dsp:cNvSpPr/>
      </dsp:nvSpPr>
      <dsp:spPr>
        <a:xfrm>
          <a:off x="568971" y="2083548"/>
          <a:ext cx="4311566" cy="569463"/>
        </a:xfrm>
        <a:prstGeom prst="rect">
          <a:avLst/>
        </a:prstGeom>
        <a:noFill/>
        <a:ln>
          <a:noFill/>
        </a:ln>
        <a:effectLst/>
      </dsp:spPr>
      <dsp:style>
        <a:lnRef idx="0">
          <a:scrgbClr r="0" g="0" b="0"/>
        </a:lnRef>
        <a:fillRef idx="0">
          <a:scrgbClr r="0" g="0" b="0"/>
        </a:fillRef>
        <a:effectRef idx="0">
          <a:scrgbClr r="0" g="0" b="0"/>
        </a:effectRef>
        <a:fontRef idx="minor"/>
      </dsp:style>
    </dsp:sp>
    <dsp:sp modelId="{533BA265-4073-41BC-A799-6824B3D329C9}">
      <dsp:nvSpPr>
        <dsp:cNvPr id="0" name=""/>
        <dsp:cNvSpPr/>
      </dsp:nvSpPr>
      <dsp:spPr>
        <a:xfrm>
          <a:off x="5635062" y="0"/>
          <a:ext cx="1509048" cy="13536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CF6A29-F2F2-4360-BBA1-7390DE4288E9}">
      <dsp:nvSpPr>
        <dsp:cNvPr id="0" name=""/>
        <dsp:cNvSpPr/>
      </dsp:nvSpPr>
      <dsp:spPr>
        <a:xfrm>
          <a:off x="5635062" y="1455868"/>
          <a:ext cx="4311566" cy="58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There is a built-in function for the Afinn lexicon where scores are assigned to the text:</a:t>
          </a:r>
        </a:p>
      </dsp:txBody>
      <dsp:txXfrm>
        <a:off x="5635062" y="1455868"/>
        <a:ext cx="4311566" cy="580130"/>
      </dsp:txXfrm>
    </dsp:sp>
    <dsp:sp modelId="{D5C26B17-164C-4F93-B01B-DAA1299E2C63}">
      <dsp:nvSpPr>
        <dsp:cNvPr id="0" name=""/>
        <dsp:cNvSpPr/>
      </dsp:nvSpPr>
      <dsp:spPr>
        <a:xfrm>
          <a:off x="5635062" y="2083548"/>
          <a:ext cx="4311566" cy="569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If score &gt; 0, then sentiment is positive</a:t>
          </a:r>
        </a:p>
        <a:p>
          <a:pPr marL="0" lvl="0" indent="0" algn="l" defTabSz="488950">
            <a:lnSpc>
              <a:spcPct val="90000"/>
            </a:lnSpc>
            <a:spcBef>
              <a:spcPct val="0"/>
            </a:spcBef>
            <a:spcAft>
              <a:spcPct val="35000"/>
            </a:spcAft>
            <a:buNone/>
          </a:pPr>
          <a:r>
            <a:rPr lang="en-US" sz="1100" kern="1200"/>
            <a:t>If score &lt; 0, then sentiment is negative</a:t>
          </a:r>
        </a:p>
        <a:p>
          <a:pPr marL="0" lvl="0" indent="0" algn="l" defTabSz="488950">
            <a:lnSpc>
              <a:spcPct val="90000"/>
            </a:lnSpc>
            <a:spcBef>
              <a:spcPct val="0"/>
            </a:spcBef>
            <a:spcAft>
              <a:spcPct val="35000"/>
            </a:spcAft>
            <a:buNone/>
          </a:pPr>
          <a:r>
            <a:rPr lang="en-US" sz="1100" kern="1200"/>
            <a:t>Else, the sentiment is neutral.</a:t>
          </a:r>
        </a:p>
      </dsp:txBody>
      <dsp:txXfrm>
        <a:off x="5635062" y="2083548"/>
        <a:ext cx="4311566" cy="5694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FC730-4625-B74F-A823-3E6D8E7A67B7}">
      <dsp:nvSpPr>
        <dsp:cNvPr id="0" name=""/>
        <dsp:cNvSpPr/>
      </dsp:nvSpPr>
      <dsp:spPr>
        <a:xfrm>
          <a:off x="0" y="544553"/>
          <a:ext cx="5826934" cy="12237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-3.0</a:t>
          </a:r>
        </a:p>
        <a:p>
          <a:pPr marL="228600" lvl="1" indent="-228600" algn="l" defTabSz="933450">
            <a:lnSpc>
              <a:spcPct val="90000"/>
            </a:lnSpc>
            <a:spcBef>
              <a:spcPct val="0"/>
            </a:spcBef>
            <a:spcAft>
              <a:spcPct val="15000"/>
            </a:spcAft>
            <a:buChar char="•"/>
          </a:pPr>
          <a:r>
            <a:rPr lang="en-US" sz="2100" kern="1200"/>
            <a:t>Afinn classifies as negative sentiment</a:t>
          </a:r>
        </a:p>
      </dsp:txBody>
      <dsp:txXfrm>
        <a:off x="0" y="544553"/>
        <a:ext cx="5826934" cy="1223775"/>
      </dsp:txXfrm>
    </dsp:sp>
    <dsp:sp modelId="{9205D34C-72AE-2D4E-9131-BB5EBF8F6144}">
      <dsp:nvSpPr>
        <dsp:cNvPr id="0" name=""/>
        <dsp:cNvSpPr/>
      </dsp:nvSpPr>
      <dsp:spPr>
        <a:xfrm>
          <a:off x="291346" y="234593"/>
          <a:ext cx="4078853"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“I hate flowers”</a:t>
          </a:r>
        </a:p>
      </dsp:txBody>
      <dsp:txXfrm>
        <a:off x="321608" y="264855"/>
        <a:ext cx="4018329" cy="559396"/>
      </dsp:txXfrm>
    </dsp:sp>
    <dsp:sp modelId="{E8D6DC1B-52E1-9C4C-B0D8-486AB4A663EB}">
      <dsp:nvSpPr>
        <dsp:cNvPr id="0" name=""/>
        <dsp:cNvSpPr/>
      </dsp:nvSpPr>
      <dsp:spPr>
        <a:xfrm>
          <a:off x="0" y="2191688"/>
          <a:ext cx="5826934" cy="1223775"/>
        </a:xfrm>
        <a:prstGeom prst="rect">
          <a:avLst/>
        </a:prstGeom>
        <a:solidFill>
          <a:schemeClr val="lt1">
            <a:alpha val="90000"/>
            <a:hueOff val="0"/>
            <a:satOff val="0"/>
            <a:lumOff val="0"/>
            <a:alphaOff val="0"/>
          </a:schemeClr>
        </a:solidFill>
        <a:ln w="12700" cap="flat" cmpd="sng" algn="ctr">
          <a:solidFill>
            <a:schemeClr val="accent5">
              <a:hueOff val="-762047"/>
              <a:satOff val="-1648"/>
              <a:lumOff val="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3.0</a:t>
          </a:r>
        </a:p>
        <a:p>
          <a:pPr marL="228600" lvl="1" indent="-228600" algn="l" defTabSz="933450">
            <a:lnSpc>
              <a:spcPct val="90000"/>
            </a:lnSpc>
            <a:spcBef>
              <a:spcPct val="0"/>
            </a:spcBef>
            <a:spcAft>
              <a:spcPct val="15000"/>
            </a:spcAft>
            <a:buChar char="•"/>
          </a:pPr>
          <a:r>
            <a:rPr lang="en-US" sz="2100" kern="1200"/>
            <a:t>Afinn classifies as positive</a:t>
          </a:r>
        </a:p>
      </dsp:txBody>
      <dsp:txXfrm>
        <a:off x="0" y="2191688"/>
        <a:ext cx="5826934" cy="1223775"/>
      </dsp:txXfrm>
    </dsp:sp>
    <dsp:sp modelId="{DE2F7064-4D21-4D42-8546-5F6CC932DC2A}">
      <dsp:nvSpPr>
        <dsp:cNvPr id="0" name=""/>
        <dsp:cNvSpPr/>
      </dsp:nvSpPr>
      <dsp:spPr>
        <a:xfrm>
          <a:off x="291346" y="1881728"/>
          <a:ext cx="4078853" cy="619920"/>
        </a:xfrm>
        <a:prstGeom prst="roundRect">
          <a:avLst/>
        </a:prstGeom>
        <a:solidFill>
          <a:schemeClr val="accent5">
            <a:hueOff val="-762047"/>
            <a:satOff val="-1648"/>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dirty="0"/>
            <a:t>“He’s kind and smart”</a:t>
          </a:r>
        </a:p>
      </dsp:txBody>
      <dsp:txXfrm>
        <a:off x="321608" y="1911990"/>
        <a:ext cx="4018329" cy="559396"/>
      </dsp:txXfrm>
    </dsp:sp>
    <dsp:sp modelId="{07AE34C4-6EC6-1F4A-9DD8-1A3248B77B9A}">
      <dsp:nvSpPr>
        <dsp:cNvPr id="0" name=""/>
        <dsp:cNvSpPr/>
      </dsp:nvSpPr>
      <dsp:spPr>
        <a:xfrm>
          <a:off x="0" y="3838823"/>
          <a:ext cx="5826934" cy="1223775"/>
        </a:xfrm>
        <a:prstGeom prst="rect">
          <a:avLst/>
        </a:prstGeom>
        <a:solidFill>
          <a:schemeClr val="lt1">
            <a:alpha val="90000"/>
            <a:hueOff val="0"/>
            <a:satOff val="0"/>
            <a:lumOff val="0"/>
            <a:alphaOff val="0"/>
          </a:schemeClr>
        </a:solidFill>
        <a:ln w="12700" cap="flat" cmpd="sng" algn="ctr">
          <a:solidFill>
            <a:schemeClr val="accent5">
              <a:hueOff val="-1524094"/>
              <a:satOff val="-3295"/>
              <a:lumOff val="5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5.0</a:t>
          </a:r>
        </a:p>
        <a:p>
          <a:pPr marL="228600" lvl="1" indent="-228600" algn="l" defTabSz="933450">
            <a:lnSpc>
              <a:spcPct val="90000"/>
            </a:lnSpc>
            <a:spcBef>
              <a:spcPct val="0"/>
            </a:spcBef>
            <a:spcAft>
              <a:spcPct val="15000"/>
            </a:spcAft>
            <a:buChar char="•"/>
          </a:pPr>
          <a:r>
            <a:rPr lang="en-US" sz="2100" kern="1200"/>
            <a:t>Afinn classifies as positive</a:t>
          </a:r>
        </a:p>
      </dsp:txBody>
      <dsp:txXfrm>
        <a:off x="0" y="3838823"/>
        <a:ext cx="5826934" cy="1223775"/>
      </dsp:txXfrm>
    </dsp:sp>
    <dsp:sp modelId="{1766DE19-C275-D947-93E8-F5D7C194406C}">
      <dsp:nvSpPr>
        <dsp:cNvPr id="0" name=""/>
        <dsp:cNvSpPr/>
      </dsp:nvSpPr>
      <dsp:spPr>
        <a:xfrm>
          <a:off x="291346" y="3528863"/>
          <a:ext cx="4078853" cy="619920"/>
        </a:xfrm>
        <a:prstGeom prst="roundRect">
          <a:avLst/>
        </a:prstGeom>
        <a:solidFill>
          <a:schemeClr val="accent5">
            <a:hueOff val="-1524094"/>
            <a:satOff val="-3295"/>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“We are kind to good people”</a:t>
          </a:r>
        </a:p>
      </dsp:txBody>
      <dsp:txXfrm>
        <a:off x="321608" y="3559125"/>
        <a:ext cx="4018329" cy="5593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63CB6-A72E-6547-AB03-68412A4DD543}">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52C3C5-0386-5243-AA00-76DD67C14D76}">
      <dsp:nvSpPr>
        <dsp:cNvPr id="0" name=""/>
        <dsp:cNvSpPr/>
      </dsp:nvSpPr>
      <dsp:spPr>
        <a:xfrm>
          <a:off x="0" y="0"/>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84% accuracy with positive sentiment tweets</a:t>
          </a:r>
        </a:p>
      </dsp:txBody>
      <dsp:txXfrm>
        <a:off x="0" y="0"/>
        <a:ext cx="10515600" cy="955444"/>
      </dsp:txXfrm>
    </dsp:sp>
    <dsp:sp modelId="{31EF87CF-5AFA-094C-A81F-D1DDED92C71C}">
      <dsp:nvSpPr>
        <dsp:cNvPr id="0" name=""/>
        <dsp:cNvSpPr/>
      </dsp:nvSpPr>
      <dsp:spPr>
        <a:xfrm>
          <a:off x="0" y="95544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F224C-869A-2747-BA0A-F184C512B37E}">
      <dsp:nvSpPr>
        <dsp:cNvPr id="0" name=""/>
        <dsp:cNvSpPr/>
      </dsp:nvSpPr>
      <dsp:spPr>
        <a:xfrm>
          <a:off x="0" y="955444"/>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62% accuracy with negative sentiment tweets</a:t>
          </a:r>
        </a:p>
      </dsp:txBody>
      <dsp:txXfrm>
        <a:off x="0" y="955444"/>
        <a:ext cx="10515600" cy="955444"/>
      </dsp:txXfrm>
    </dsp:sp>
    <dsp:sp modelId="{69FC8376-0DDE-4E49-914E-F53FD09D3F0E}">
      <dsp:nvSpPr>
        <dsp:cNvPr id="0" name=""/>
        <dsp:cNvSpPr/>
      </dsp:nvSpPr>
      <dsp:spPr>
        <a:xfrm>
          <a:off x="0" y="191088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3EECCE-A086-7A4A-961A-3B8AAB3230E4}">
      <dsp:nvSpPr>
        <dsp:cNvPr id="0" name=""/>
        <dsp:cNvSpPr/>
      </dsp:nvSpPr>
      <dsp:spPr>
        <a:xfrm>
          <a:off x="0" y="1910888"/>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54% accuracy with neutral sentiment tweets</a:t>
          </a:r>
        </a:p>
      </dsp:txBody>
      <dsp:txXfrm>
        <a:off x="0" y="1910888"/>
        <a:ext cx="10515600" cy="955444"/>
      </dsp:txXfrm>
    </dsp:sp>
    <dsp:sp modelId="{32392DE8-920A-EB4F-8B99-9C3A916B71B1}">
      <dsp:nvSpPr>
        <dsp:cNvPr id="0" name=""/>
        <dsp:cNvSpPr/>
      </dsp:nvSpPr>
      <dsp:spPr>
        <a:xfrm>
          <a:off x="0" y="286633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F82E54-8C84-0E43-93F6-5FCAFB67FF1E}">
      <dsp:nvSpPr>
        <dsp:cNvPr id="0" name=""/>
        <dsp:cNvSpPr/>
      </dsp:nvSpPr>
      <dsp:spPr>
        <a:xfrm>
          <a:off x="0" y="2866333"/>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65% overall accuracy for sentiment classification</a:t>
          </a:r>
        </a:p>
      </dsp:txBody>
      <dsp:txXfrm>
        <a:off x="0" y="2866333"/>
        <a:ext cx="10515600" cy="9554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5D199-A136-C649-B9E8-FEA2B51CAEC7}" type="datetimeFigureOut">
              <a:rPr lang="en-US" smtClean="0"/>
              <a:t>6/13/22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8CF720-783A-7143-88DF-97172EEFFF83}" type="slidenum">
              <a:rPr lang="en-US" smtClean="0"/>
              <a:t>‹#›</a:t>
            </a:fld>
            <a:endParaRPr lang="en-US"/>
          </a:p>
        </p:txBody>
      </p:sp>
    </p:spTree>
    <p:extLst>
      <p:ext uri="{BB962C8B-B14F-4D97-AF65-F5344CB8AC3E}">
        <p14:creationId xmlns:p14="http://schemas.microsoft.com/office/powerpoint/2010/main" val="1730638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a:t>
            </a:fld>
            <a:endParaRPr lang="en-US"/>
          </a:p>
        </p:txBody>
      </p:sp>
    </p:spTree>
    <p:extLst>
      <p:ext uri="{BB962C8B-B14F-4D97-AF65-F5344CB8AC3E}">
        <p14:creationId xmlns:p14="http://schemas.microsoft.com/office/powerpoint/2010/main" val="1653700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10</a:t>
            </a:fld>
            <a:endParaRPr lang="en-US"/>
          </a:p>
        </p:txBody>
      </p:sp>
    </p:spTree>
    <p:extLst>
      <p:ext uri="{BB962C8B-B14F-4D97-AF65-F5344CB8AC3E}">
        <p14:creationId xmlns:p14="http://schemas.microsoft.com/office/powerpoint/2010/main" val="1569713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11</a:t>
            </a:fld>
            <a:endParaRPr lang="en-US"/>
          </a:p>
        </p:txBody>
      </p:sp>
    </p:spTree>
    <p:extLst>
      <p:ext uri="{BB962C8B-B14F-4D97-AF65-F5344CB8AC3E}">
        <p14:creationId xmlns:p14="http://schemas.microsoft.com/office/powerpoint/2010/main" val="833673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12</a:t>
            </a:fld>
            <a:endParaRPr lang="en-US"/>
          </a:p>
        </p:txBody>
      </p:sp>
    </p:spTree>
    <p:extLst>
      <p:ext uri="{BB962C8B-B14F-4D97-AF65-F5344CB8AC3E}">
        <p14:creationId xmlns:p14="http://schemas.microsoft.com/office/powerpoint/2010/main" val="2708572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13</a:t>
            </a:fld>
            <a:endParaRPr lang="en-US"/>
          </a:p>
        </p:txBody>
      </p:sp>
    </p:spTree>
    <p:extLst>
      <p:ext uri="{BB962C8B-B14F-4D97-AF65-F5344CB8AC3E}">
        <p14:creationId xmlns:p14="http://schemas.microsoft.com/office/powerpoint/2010/main" val="334061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14</a:t>
            </a:fld>
            <a:endParaRPr lang="en-US"/>
          </a:p>
        </p:txBody>
      </p:sp>
    </p:spTree>
    <p:extLst>
      <p:ext uri="{BB962C8B-B14F-4D97-AF65-F5344CB8AC3E}">
        <p14:creationId xmlns:p14="http://schemas.microsoft.com/office/powerpoint/2010/main" val="2048572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15</a:t>
            </a:fld>
            <a:endParaRPr lang="en-US"/>
          </a:p>
        </p:txBody>
      </p:sp>
    </p:spTree>
    <p:extLst>
      <p:ext uri="{BB962C8B-B14F-4D97-AF65-F5344CB8AC3E}">
        <p14:creationId xmlns:p14="http://schemas.microsoft.com/office/powerpoint/2010/main" val="2920107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16</a:t>
            </a:fld>
            <a:endParaRPr lang="en-US"/>
          </a:p>
        </p:txBody>
      </p:sp>
    </p:spTree>
    <p:extLst>
      <p:ext uri="{BB962C8B-B14F-4D97-AF65-F5344CB8AC3E}">
        <p14:creationId xmlns:p14="http://schemas.microsoft.com/office/powerpoint/2010/main" val="228781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17</a:t>
            </a:fld>
            <a:endParaRPr lang="en-US"/>
          </a:p>
        </p:txBody>
      </p:sp>
    </p:spTree>
    <p:extLst>
      <p:ext uri="{BB962C8B-B14F-4D97-AF65-F5344CB8AC3E}">
        <p14:creationId xmlns:p14="http://schemas.microsoft.com/office/powerpoint/2010/main" val="1549988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18</a:t>
            </a:fld>
            <a:endParaRPr lang="en-US"/>
          </a:p>
        </p:txBody>
      </p:sp>
    </p:spTree>
    <p:extLst>
      <p:ext uri="{BB962C8B-B14F-4D97-AF65-F5344CB8AC3E}">
        <p14:creationId xmlns:p14="http://schemas.microsoft.com/office/powerpoint/2010/main" val="1457548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19</a:t>
            </a:fld>
            <a:endParaRPr lang="en-US"/>
          </a:p>
        </p:txBody>
      </p:sp>
    </p:spTree>
    <p:extLst>
      <p:ext uri="{BB962C8B-B14F-4D97-AF65-F5344CB8AC3E}">
        <p14:creationId xmlns:p14="http://schemas.microsoft.com/office/powerpoint/2010/main" val="4009892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a:t>
            </a:fld>
            <a:endParaRPr lang="en-US"/>
          </a:p>
        </p:txBody>
      </p:sp>
    </p:spTree>
    <p:extLst>
      <p:ext uri="{BB962C8B-B14F-4D97-AF65-F5344CB8AC3E}">
        <p14:creationId xmlns:p14="http://schemas.microsoft.com/office/powerpoint/2010/main" val="2042115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20</a:t>
            </a:fld>
            <a:endParaRPr lang="en-US"/>
          </a:p>
        </p:txBody>
      </p:sp>
    </p:spTree>
    <p:extLst>
      <p:ext uri="{BB962C8B-B14F-4D97-AF65-F5344CB8AC3E}">
        <p14:creationId xmlns:p14="http://schemas.microsoft.com/office/powerpoint/2010/main" val="4152735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21</a:t>
            </a:fld>
            <a:endParaRPr lang="en-US"/>
          </a:p>
        </p:txBody>
      </p:sp>
    </p:spTree>
    <p:extLst>
      <p:ext uri="{BB962C8B-B14F-4D97-AF65-F5344CB8AC3E}">
        <p14:creationId xmlns:p14="http://schemas.microsoft.com/office/powerpoint/2010/main" val="1703074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22</a:t>
            </a:fld>
            <a:endParaRPr lang="en-US"/>
          </a:p>
        </p:txBody>
      </p:sp>
    </p:spTree>
    <p:extLst>
      <p:ext uri="{BB962C8B-B14F-4D97-AF65-F5344CB8AC3E}">
        <p14:creationId xmlns:p14="http://schemas.microsoft.com/office/powerpoint/2010/main" val="2351847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23</a:t>
            </a:fld>
            <a:endParaRPr lang="en-US"/>
          </a:p>
        </p:txBody>
      </p:sp>
    </p:spTree>
    <p:extLst>
      <p:ext uri="{BB962C8B-B14F-4D97-AF65-F5344CB8AC3E}">
        <p14:creationId xmlns:p14="http://schemas.microsoft.com/office/powerpoint/2010/main" val="2137402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24</a:t>
            </a:fld>
            <a:endParaRPr lang="en-US"/>
          </a:p>
        </p:txBody>
      </p:sp>
    </p:spTree>
    <p:extLst>
      <p:ext uri="{BB962C8B-B14F-4D97-AF65-F5344CB8AC3E}">
        <p14:creationId xmlns:p14="http://schemas.microsoft.com/office/powerpoint/2010/main" val="993851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25</a:t>
            </a:fld>
            <a:endParaRPr lang="en-US"/>
          </a:p>
        </p:txBody>
      </p:sp>
    </p:spTree>
    <p:extLst>
      <p:ext uri="{BB962C8B-B14F-4D97-AF65-F5344CB8AC3E}">
        <p14:creationId xmlns:p14="http://schemas.microsoft.com/office/powerpoint/2010/main" val="2135627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26</a:t>
            </a:fld>
            <a:endParaRPr lang="en-US"/>
          </a:p>
        </p:txBody>
      </p:sp>
    </p:spTree>
    <p:extLst>
      <p:ext uri="{BB962C8B-B14F-4D97-AF65-F5344CB8AC3E}">
        <p14:creationId xmlns:p14="http://schemas.microsoft.com/office/powerpoint/2010/main" val="372389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27</a:t>
            </a:fld>
            <a:endParaRPr lang="en-US"/>
          </a:p>
        </p:txBody>
      </p:sp>
    </p:spTree>
    <p:extLst>
      <p:ext uri="{BB962C8B-B14F-4D97-AF65-F5344CB8AC3E}">
        <p14:creationId xmlns:p14="http://schemas.microsoft.com/office/powerpoint/2010/main" val="2571882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28</a:t>
            </a:fld>
            <a:endParaRPr lang="en-US"/>
          </a:p>
        </p:txBody>
      </p:sp>
    </p:spTree>
    <p:extLst>
      <p:ext uri="{BB962C8B-B14F-4D97-AF65-F5344CB8AC3E}">
        <p14:creationId xmlns:p14="http://schemas.microsoft.com/office/powerpoint/2010/main" val="101969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29</a:t>
            </a:fld>
            <a:endParaRPr lang="en-US"/>
          </a:p>
        </p:txBody>
      </p:sp>
    </p:spTree>
    <p:extLst>
      <p:ext uri="{BB962C8B-B14F-4D97-AF65-F5344CB8AC3E}">
        <p14:creationId xmlns:p14="http://schemas.microsoft.com/office/powerpoint/2010/main" val="1664695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Valerie</a:t>
            </a:r>
          </a:p>
        </p:txBody>
      </p:sp>
      <p:sp>
        <p:nvSpPr>
          <p:cNvPr id="4" name="Slide Number Placeholder 3"/>
          <p:cNvSpPr>
            <a:spLocks noGrp="1"/>
          </p:cNvSpPr>
          <p:nvPr>
            <p:ph type="sldNum" sz="quarter" idx="5"/>
          </p:nvPr>
        </p:nvSpPr>
        <p:spPr/>
        <p:txBody>
          <a:bodyPr/>
          <a:lstStyle/>
          <a:p>
            <a:fld id="{388CF720-783A-7143-88DF-97172EEFFF83}" type="slidenum">
              <a:rPr lang="en-US" smtClean="0"/>
              <a:t>3</a:t>
            </a:fld>
            <a:endParaRPr lang="en-US"/>
          </a:p>
        </p:txBody>
      </p:sp>
    </p:spTree>
    <p:extLst>
      <p:ext uri="{BB962C8B-B14F-4D97-AF65-F5344CB8AC3E}">
        <p14:creationId xmlns:p14="http://schemas.microsoft.com/office/powerpoint/2010/main" val="1825017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30</a:t>
            </a:fld>
            <a:endParaRPr lang="en-US"/>
          </a:p>
        </p:txBody>
      </p:sp>
    </p:spTree>
    <p:extLst>
      <p:ext uri="{BB962C8B-B14F-4D97-AF65-F5344CB8AC3E}">
        <p14:creationId xmlns:p14="http://schemas.microsoft.com/office/powerpoint/2010/main" val="1822163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31</a:t>
            </a:fld>
            <a:endParaRPr lang="en-US"/>
          </a:p>
        </p:txBody>
      </p:sp>
    </p:spTree>
    <p:extLst>
      <p:ext uri="{BB962C8B-B14F-4D97-AF65-F5344CB8AC3E}">
        <p14:creationId xmlns:p14="http://schemas.microsoft.com/office/powerpoint/2010/main" val="29499894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32</a:t>
            </a:fld>
            <a:endParaRPr lang="en-US"/>
          </a:p>
        </p:txBody>
      </p:sp>
    </p:spTree>
    <p:extLst>
      <p:ext uri="{BB962C8B-B14F-4D97-AF65-F5344CB8AC3E}">
        <p14:creationId xmlns:p14="http://schemas.microsoft.com/office/powerpoint/2010/main" val="2902850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33</a:t>
            </a:fld>
            <a:endParaRPr lang="en-US"/>
          </a:p>
        </p:txBody>
      </p:sp>
    </p:spTree>
    <p:extLst>
      <p:ext uri="{BB962C8B-B14F-4D97-AF65-F5344CB8AC3E}">
        <p14:creationId xmlns:p14="http://schemas.microsoft.com/office/powerpoint/2010/main" val="4278863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34</a:t>
            </a:fld>
            <a:endParaRPr lang="en-US"/>
          </a:p>
        </p:txBody>
      </p:sp>
    </p:spTree>
    <p:extLst>
      <p:ext uri="{BB962C8B-B14F-4D97-AF65-F5344CB8AC3E}">
        <p14:creationId xmlns:p14="http://schemas.microsoft.com/office/powerpoint/2010/main" val="36847666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35</a:t>
            </a:fld>
            <a:endParaRPr lang="en-US"/>
          </a:p>
        </p:txBody>
      </p:sp>
    </p:spTree>
    <p:extLst>
      <p:ext uri="{BB962C8B-B14F-4D97-AF65-F5344CB8AC3E}">
        <p14:creationId xmlns:p14="http://schemas.microsoft.com/office/powerpoint/2010/main" val="1504946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Valerie</a:t>
            </a:r>
          </a:p>
        </p:txBody>
      </p:sp>
      <p:sp>
        <p:nvSpPr>
          <p:cNvPr id="4" name="Slide Number Placeholder 3"/>
          <p:cNvSpPr>
            <a:spLocks noGrp="1"/>
          </p:cNvSpPr>
          <p:nvPr>
            <p:ph type="sldNum" sz="quarter" idx="5"/>
          </p:nvPr>
        </p:nvSpPr>
        <p:spPr/>
        <p:txBody>
          <a:bodyPr/>
          <a:lstStyle/>
          <a:p>
            <a:fld id="{388CF720-783A-7143-88DF-97172EEFFF83}" type="slidenum">
              <a:rPr lang="en-US" smtClean="0"/>
              <a:t>4</a:t>
            </a:fld>
            <a:endParaRPr lang="en-US"/>
          </a:p>
        </p:txBody>
      </p:sp>
    </p:spTree>
    <p:extLst>
      <p:ext uri="{BB962C8B-B14F-4D97-AF65-F5344CB8AC3E}">
        <p14:creationId xmlns:p14="http://schemas.microsoft.com/office/powerpoint/2010/main" val="786972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Valerie</a:t>
            </a:r>
          </a:p>
        </p:txBody>
      </p:sp>
      <p:sp>
        <p:nvSpPr>
          <p:cNvPr id="4" name="Slide Number Placeholder 3"/>
          <p:cNvSpPr>
            <a:spLocks noGrp="1"/>
          </p:cNvSpPr>
          <p:nvPr>
            <p:ph type="sldNum" sz="quarter" idx="5"/>
          </p:nvPr>
        </p:nvSpPr>
        <p:spPr/>
        <p:txBody>
          <a:bodyPr/>
          <a:lstStyle/>
          <a:p>
            <a:fld id="{388CF720-783A-7143-88DF-97172EEFFF83}" type="slidenum">
              <a:rPr lang="en-US" smtClean="0"/>
              <a:t>5</a:t>
            </a:fld>
            <a:endParaRPr lang="en-US"/>
          </a:p>
        </p:txBody>
      </p:sp>
    </p:spTree>
    <p:extLst>
      <p:ext uri="{BB962C8B-B14F-4D97-AF65-F5344CB8AC3E}">
        <p14:creationId xmlns:p14="http://schemas.microsoft.com/office/powerpoint/2010/main" val="3061134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6</a:t>
            </a:fld>
            <a:endParaRPr lang="en-US"/>
          </a:p>
        </p:txBody>
      </p:sp>
    </p:spTree>
    <p:extLst>
      <p:ext uri="{BB962C8B-B14F-4D97-AF65-F5344CB8AC3E}">
        <p14:creationId xmlns:p14="http://schemas.microsoft.com/office/powerpoint/2010/main" val="891788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7</a:t>
            </a:fld>
            <a:endParaRPr lang="en-US"/>
          </a:p>
        </p:txBody>
      </p:sp>
    </p:spTree>
    <p:extLst>
      <p:ext uri="{BB962C8B-B14F-4D97-AF65-F5344CB8AC3E}">
        <p14:creationId xmlns:p14="http://schemas.microsoft.com/office/powerpoint/2010/main" val="2795418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Valerie</a:t>
            </a:r>
          </a:p>
        </p:txBody>
      </p:sp>
      <p:sp>
        <p:nvSpPr>
          <p:cNvPr id="4" name="Slide Number Placeholder 3"/>
          <p:cNvSpPr>
            <a:spLocks noGrp="1"/>
          </p:cNvSpPr>
          <p:nvPr>
            <p:ph type="sldNum" sz="quarter" idx="5"/>
          </p:nvPr>
        </p:nvSpPr>
        <p:spPr/>
        <p:txBody>
          <a:bodyPr/>
          <a:lstStyle/>
          <a:p>
            <a:fld id="{388CF720-783A-7143-88DF-97172EEFFF83}" type="slidenum">
              <a:rPr lang="en-US" smtClean="0"/>
              <a:t>8</a:t>
            </a:fld>
            <a:endParaRPr lang="en-US"/>
          </a:p>
        </p:txBody>
      </p:sp>
    </p:spTree>
    <p:extLst>
      <p:ext uri="{BB962C8B-B14F-4D97-AF65-F5344CB8AC3E}">
        <p14:creationId xmlns:p14="http://schemas.microsoft.com/office/powerpoint/2010/main" val="3515792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9</a:t>
            </a:fld>
            <a:endParaRPr lang="en-US"/>
          </a:p>
        </p:txBody>
      </p:sp>
    </p:spTree>
    <p:extLst>
      <p:ext uri="{BB962C8B-B14F-4D97-AF65-F5344CB8AC3E}">
        <p14:creationId xmlns:p14="http://schemas.microsoft.com/office/powerpoint/2010/main" val="427062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6/10/22</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25434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6/10/22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60472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6/10/22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2936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6/10/22</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807308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6/10/22</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2112321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6/10/22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0058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6/10/22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76852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6/10/22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956895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6/10/22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0991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6/10/22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28046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6/10/22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023217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6/10/22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13860735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30.jpeg"/><Relationship Id="rId7" Type="http://schemas.openxmlformats.org/officeDocument/2006/relationships/diagramColors" Target="../diagrams/colors15.xm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www.geeksforgeeks.org/python-sentiment-analysis-using-affin/" TargetMode="External"/><Relationship Id="rId2" Type="http://schemas.openxmlformats.org/officeDocument/2006/relationships/hyperlink" Target="https://www.kaggle.com/competitions/tweet-sentiment-extraction/overview" TargetMode="External"/><Relationship Id="rId1" Type="http://schemas.openxmlformats.org/officeDocument/2006/relationships/slideLayout" Target="../slideLayouts/slideLayout2.xml"/><Relationship Id="rId6" Type="http://schemas.openxmlformats.org/officeDocument/2006/relationships/hyperlink" Target="https://medium.com/analytics-vidhya/nlp-tutorial-for-text-classification-in-python-8f19cd17b49e" TargetMode="External"/><Relationship Id="rId5" Type="http://schemas.openxmlformats.org/officeDocument/2006/relationships/hyperlink" Target="https://www.analyticsvidhya.com/blog/2021/10/sentiment-analysis-with-textblob-and-vader/" TargetMode="External"/><Relationship Id="rId4" Type="http://schemas.openxmlformats.org/officeDocument/2006/relationships/hyperlink" Target="https://www.geeksforgeeks.org/twitter-sentiment-analysis-using-python/?ref=gcse"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pn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8" name="Rectangle 1034">
            <a:extLst>
              <a:ext uri="{FF2B5EF4-FFF2-40B4-BE49-F238E27FC236}">
                <a16:creationId xmlns:a16="http://schemas.microsoft.com/office/drawing/2014/main" id="{6896F022-319F-41B3-9726-F2F3E5D2B2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36">
            <a:extLst>
              <a:ext uri="{FF2B5EF4-FFF2-40B4-BE49-F238E27FC236}">
                <a16:creationId xmlns:a16="http://schemas.microsoft.com/office/drawing/2014/main" id="{1BE74794-0573-40B0-9B0C-8A1A9C359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8ACD92-4214-ED0B-71EB-0EF5DAD5D94F}"/>
              </a:ext>
            </a:extLst>
          </p:cNvPr>
          <p:cNvSpPr>
            <a:spLocks noGrp="1"/>
          </p:cNvSpPr>
          <p:nvPr>
            <p:ph type="ctrTitle"/>
          </p:nvPr>
        </p:nvSpPr>
        <p:spPr>
          <a:xfrm>
            <a:off x="847725" y="608496"/>
            <a:ext cx="6025443" cy="2450016"/>
          </a:xfrm>
        </p:spPr>
        <p:txBody>
          <a:bodyPr anchor="ctr">
            <a:normAutofit/>
          </a:bodyPr>
          <a:lstStyle/>
          <a:p>
            <a:r>
              <a:rPr lang="en-US"/>
              <a:t>Tweet Sentiment Classification</a:t>
            </a:r>
          </a:p>
        </p:txBody>
      </p:sp>
      <p:sp>
        <p:nvSpPr>
          <p:cNvPr id="3" name="Subtitle 2">
            <a:extLst>
              <a:ext uri="{FF2B5EF4-FFF2-40B4-BE49-F238E27FC236}">
                <a16:creationId xmlns:a16="http://schemas.microsoft.com/office/drawing/2014/main" id="{042F5EE9-84B5-8265-3F2D-14A8D4321FA5}"/>
              </a:ext>
            </a:extLst>
          </p:cNvPr>
          <p:cNvSpPr>
            <a:spLocks noGrp="1"/>
          </p:cNvSpPr>
          <p:nvPr>
            <p:ph type="subTitle" idx="1"/>
          </p:nvPr>
        </p:nvSpPr>
        <p:spPr>
          <a:xfrm>
            <a:off x="7322703" y="608495"/>
            <a:ext cx="4240763" cy="2450016"/>
          </a:xfrm>
        </p:spPr>
        <p:txBody>
          <a:bodyPr anchor="ctr">
            <a:normAutofit/>
          </a:bodyPr>
          <a:lstStyle/>
          <a:p>
            <a:r>
              <a:rPr lang="en-US"/>
              <a:t>Bethel Ikejiofor &amp; Valerie Huston</a:t>
            </a:r>
          </a:p>
        </p:txBody>
      </p:sp>
      <p:grpSp>
        <p:nvGrpSpPr>
          <p:cNvPr id="1050" name="Group 1038">
            <a:extLst>
              <a:ext uri="{FF2B5EF4-FFF2-40B4-BE49-F238E27FC236}">
                <a16:creationId xmlns:a16="http://schemas.microsoft.com/office/drawing/2014/main" id="{C31485E6-33AF-43FF-9590-046B4CFDB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38031"/>
            <a:ext cx="12192572" cy="3635435"/>
            <a:chOff x="0" y="3238031"/>
            <a:chExt cx="12192572" cy="3635435"/>
          </a:xfrm>
        </p:grpSpPr>
        <p:cxnSp>
          <p:nvCxnSpPr>
            <p:cNvPr id="1051" name="Straight Connector 1039">
              <a:extLst>
                <a:ext uri="{FF2B5EF4-FFF2-40B4-BE49-F238E27FC236}">
                  <a16:creationId xmlns:a16="http://schemas.microsoft.com/office/drawing/2014/main" id="{DDEE4750-7DC7-47C3-9980-EA151BE5E3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11565601" y="3240917"/>
              <a:ext cx="0" cy="362346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406A5535-2EBC-4BD5-9FD1-A3A08378BA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34694" y="3240917"/>
              <a:ext cx="0" cy="362346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D1672E52-4CD4-4E1F-A5F2-9FC34043C3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46239"/>
              <a:ext cx="12166945"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AEFD503E-55B4-4FBC-96A4-E798686CB7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100377" y="3240917"/>
              <a:ext cx="0" cy="3632549"/>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0D764DB3-3944-4C1F-9E5F-C35108050B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3238031"/>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45" name="Freeform: Shape 1044">
              <a:extLst>
                <a:ext uri="{FF2B5EF4-FFF2-40B4-BE49-F238E27FC236}">
                  <a16:creationId xmlns:a16="http://schemas.microsoft.com/office/drawing/2014/main" id="{9E5631A1-6886-4D76-936B-163004238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076409" y="3732349"/>
              <a:ext cx="3649797" cy="3134744"/>
            </a:xfrm>
            <a:custGeom>
              <a:avLst/>
              <a:gdLst>
                <a:gd name="connsiteX0" fmla="*/ 1700213 w 3400426"/>
                <a:gd name="connsiteY0" fmla="*/ 2920565 h 2920565"/>
                <a:gd name="connsiteX1" fmla="*/ 0 w 3400426"/>
                <a:gd name="connsiteY1" fmla="*/ 1220352 h 2920565"/>
                <a:gd name="connsiteX2" fmla="*/ 0 w 3400426"/>
                <a:gd name="connsiteY2" fmla="*/ 615515 h 2920565"/>
                <a:gd name="connsiteX3" fmla="*/ 0 w 3400426"/>
                <a:gd name="connsiteY3" fmla="*/ 0 h 2920565"/>
                <a:gd name="connsiteX4" fmla="*/ 3400426 w 3400426"/>
                <a:gd name="connsiteY4" fmla="*/ 0 h 2920565"/>
                <a:gd name="connsiteX5" fmla="*/ 3400426 w 3400426"/>
                <a:gd name="connsiteY5" fmla="*/ 1220352 h 2920565"/>
                <a:gd name="connsiteX6" fmla="*/ 1700213 w 3400426"/>
                <a:gd name="connsiteY6" fmla="*/ 2920565 h 292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6" h="2920565">
                  <a:moveTo>
                    <a:pt x="1700213" y="2920565"/>
                  </a:moveTo>
                  <a:cubicBezTo>
                    <a:pt x="761211" y="2920565"/>
                    <a:pt x="0" y="2159354"/>
                    <a:pt x="0" y="1220352"/>
                  </a:cubicBezTo>
                  <a:lnTo>
                    <a:pt x="0" y="615515"/>
                  </a:lnTo>
                  <a:lnTo>
                    <a:pt x="0" y="0"/>
                  </a:lnTo>
                  <a:lnTo>
                    <a:pt x="3400426" y="0"/>
                  </a:lnTo>
                  <a:lnTo>
                    <a:pt x="3400426" y="1220352"/>
                  </a:lnTo>
                  <a:cubicBezTo>
                    <a:pt x="3400426" y="2159354"/>
                    <a:pt x="2639215" y="2920565"/>
                    <a:pt x="1700213" y="2920565"/>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6" name="Freeform: Shape 1045">
              <a:extLst>
                <a:ext uri="{FF2B5EF4-FFF2-40B4-BE49-F238E27FC236}">
                  <a16:creationId xmlns:a16="http://schemas.microsoft.com/office/drawing/2014/main" id="{FFC873E6-A7B3-41BD-8C6E-7394ABBD6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427504" y="3728016"/>
              <a:ext cx="3649797" cy="3134744"/>
            </a:xfrm>
            <a:custGeom>
              <a:avLst/>
              <a:gdLst>
                <a:gd name="connsiteX0" fmla="*/ 1700213 w 3400426"/>
                <a:gd name="connsiteY0" fmla="*/ 2920565 h 2920565"/>
                <a:gd name="connsiteX1" fmla="*/ 0 w 3400426"/>
                <a:gd name="connsiteY1" fmla="*/ 1220352 h 2920565"/>
                <a:gd name="connsiteX2" fmla="*/ 0 w 3400426"/>
                <a:gd name="connsiteY2" fmla="*/ 615515 h 2920565"/>
                <a:gd name="connsiteX3" fmla="*/ 0 w 3400426"/>
                <a:gd name="connsiteY3" fmla="*/ 0 h 2920565"/>
                <a:gd name="connsiteX4" fmla="*/ 3400426 w 3400426"/>
                <a:gd name="connsiteY4" fmla="*/ 0 h 2920565"/>
                <a:gd name="connsiteX5" fmla="*/ 3400426 w 3400426"/>
                <a:gd name="connsiteY5" fmla="*/ 1220352 h 2920565"/>
                <a:gd name="connsiteX6" fmla="*/ 1700213 w 3400426"/>
                <a:gd name="connsiteY6" fmla="*/ 2920565 h 292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6" h="2920565">
                  <a:moveTo>
                    <a:pt x="1700213" y="2920565"/>
                  </a:moveTo>
                  <a:cubicBezTo>
                    <a:pt x="761211" y="2920565"/>
                    <a:pt x="0" y="2159354"/>
                    <a:pt x="0" y="1220352"/>
                  </a:cubicBezTo>
                  <a:lnTo>
                    <a:pt x="0" y="615515"/>
                  </a:lnTo>
                  <a:lnTo>
                    <a:pt x="0" y="0"/>
                  </a:lnTo>
                  <a:lnTo>
                    <a:pt x="3400426" y="0"/>
                  </a:lnTo>
                  <a:lnTo>
                    <a:pt x="3400426" y="1220352"/>
                  </a:lnTo>
                  <a:cubicBezTo>
                    <a:pt x="3400426" y="2159354"/>
                    <a:pt x="2639215" y="2920565"/>
                    <a:pt x="1700213" y="2920565"/>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4" name="Picture 3">
            <a:extLst>
              <a:ext uri="{FF2B5EF4-FFF2-40B4-BE49-F238E27FC236}">
                <a16:creationId xmlns:a16="http://schemas.microsoft.com/office/drawing/2014/main" id="{67F50D80-1719-CDC7-12A8-C6D4EB503049}"/>
              </a:ext>
            </a:extLst>
          </p:cNvPr>
          <p:cNvPicPr>
            <a:picLocks noChangeAspect="1"/>
          </p:cNvPicPr>
          <p:nvPr/>
        </p:nvPicPr>
        <p:blipFill rotWithShape="1">
          <a:blip r:embed="rId3"/>
          <a:srcRect t="13933" b="13933"/>
          <a:stretch/>
        </p:blipFill>
        <p:spPr>
          <a:xfrm>
            <a:off x="2004767" y="4838214"/>
            <a:ext cx="2495269" cy="1403949"/>
          </a:xfrm>
          <a:prstGeom prst="rect">
            <a:avLst/>
          </a:prstGeom>
        </p:spPr>
      </p:pic>
      <p:pic>
        <p:nvPicPr>
          <p:cNvPr id="1030" name="Picture 6" descr="How to edit a Tweet | Zapier">
            <a:extLst>
              <a:ext uri="{FF2B5EF4-FFF2-40B4-BE49-F238E27FC236}">
                <a16:creationId xmlns:a16="http://schemas.microsoft.com/office/drawing/2014/main" id="{E5B7B4E2-FA85-A397-DE6F-EE4E880175D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53672" y="4916372"/>
            <a:ext cx="2495269" cy="1247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810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0E127-F1CE-DF5C-C26F-3A7C02DAFC43}"/>
              </a:ext>
            </a:extLst>
          </p:cNvPr>
          <p:cNvSpPr>
            <a:spLocks noGrp="1"/>
          </p:cNvSpPr>
          <p:nvPr>
            <p:ph type="title"/>
          </p:nvPr>
        </p:nvSpPr>
        <p:spPr/>
        <p:txBody>
          <a:bodyPr/>
          <a:lstStyle/>
          <a:p>
            <a:r>
              <a:rPr lang="en-US" dirty="0"/>
              <a:t>Words Per Tweet</a:t>
            </a:r>
          </a:p>
        </p:txBody>
      </p:sp>
      <p:sp>
        <p:nvSpPr>
          <p:cNvPr id="3" name="Content Placeholder 2">
            <a:extLst>
              <a:ext uri="{FF2B5EF4-FFF2-40B4-BE49-F238E27FC236}">
                <a16:creationId xmlns:a16="http://schemas.microsoft.com/office/drawing/2014/main" id="{7D487175-1772-3D81-C143-C08B72A13B7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56E988-22FA-2290-C42D-4F02010FEC15}"/>
              </a:ext>
            </a:extLst>
          </p:cNvPr>
          <p:cNvPicPr>
            <a:picLocks noChangeAspect="1"/>
          </p:cNvPicPr>
          <p:nvPr/>
        </p:nvPicPr>
        <p:blipFill rotWithShape="1">
          <a:blip r:embed="rId3"/>
          <a:srcRect l="15834" t="24372" r="28254" b="25447"/>
          <a:stretch/>
        </p:blipFill>
        <p:spPr>
          <a:xfrm>
            <a:off x="838200" y="2161978"/>
            <a:ext cx="10363200" cy="3876638"/>
          </a:xfrm>
          <a:prstGeom prst="rect">
            <a:avLst/>
          </a:prstGeom>
        </p:spPr>
      </p:pic>
    </p:spTree>
    <p:extLst>
      <p:ext uri="{BB962C8B-B14F-4D97-AF65-F5344CB8AC3E}">
        <p14:creationId xmlns:p14="http://schemas.microsoft.com/office/powerpoint/2010/main" val="3794066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EE95-9C60-591A-72DD-C1CBE1D144E2}"/>
              </a:ext>
            </a:extLst>
          </p:cNvPr>
          <p:cNvSpPr>
            <a:spLocks noGrp="1"/>
          </p:cNvSpPr>
          <p:nvPr>
            <p:ph type="title"/>
          </p:nvPr>
        </p:nvSpPr>
        <p:spPr/>
        <p:txBody>
          <a:bodyPr/>
          <a:lstStyle/>
          <a:p>
            <a:r>
              <a:rPr lang="en-US" dirty="0"/>
              <a:t>Common Words Per Sentiment</a:t>
            </a:r>
          </a:p>
        </p:txBody>
      </p:sp>
      <p:sp>
        <p:nvSpPr>
          <p:cNvPr id="3" name="Content Placeholder 2">
            <a:extLst>
              <a:ext uri="{FF2B5EF4-FFF2-40B4-BE49-F238E27FC236}">
                <a16:creationId xmlns:a16="http://schemas.microsoft.com/office/drawing/2014/main" id="{9438664A-FECE-3D53-9FC5-BCAD2EE2A5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D3CDEE7-2580-5AB6-E09B-6B730E6A2B6D}"/>
              </a:ext>
            </a:extLst>
          </p:cNvPr>
          <p:cNvPicPr>
            <a:picLocks noChangeAspect="1"/>
          </p:cNvPicPr>
          <p:nvPr/>
        </p:nvPicPr>
        <p:blipFill rotWithShape="1">
          <a:blip r:embed="rId3"/>
          <a:srcRect l="15159" t="24903" r="9524" b="15908"/>
          <a:stretch/>
        </p:blipFill>
        <p:spPr>
          <a:xfrm>
            <a:off x="838200" y="2052885"/>
            <a:ext cx="10515600" cy="4077791"/>
          </a:xfrm>
          <a:prstGeom prst="rect">
            <a:avLst/>
          </a:prstGeom>
        </p:spPr>
      </p:pic>
    </p:spTree>
    <p:extLst>
      <p:ext uri="{BB962C8B-B14F-4D97-AF65-F5344CB8AC3E}">
        <p14:creationId xmlns:p14="http://schemas.microsoft.com/office/powerpoint/2010/main" val="1785558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2" name="Straight Connector 11">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7"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19" name="Rectangle 18">
            <a:extLst>
              <a:ext uri="{FF2B5EF4-FFF2-40B4-BE49-F238E27FC236}">
                <a16:creationId xmlns:a16="http://schemas.microsoft.com/office/drawing/2014/main" id="{916F6374-2300-41FF-BA7E-22FADCD95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864D9E-0A0C-482E-86DE-9C4E729C3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1FE2A-25D4-6C58-D9C0-68C57331EAB2}"/>
              </a:ext>
            </a:extLst>
          </p:cNvPr>
          <p:cNvSpPr>
            <a:spLocks noGrp="1"/>
          </p:cNvSpPr>
          <p:nvPr>
            <p:ph type="title"/>
          </p:nvPr>
        </p:nvSpPr>
        <p:spPr>
          <a:xfrm>
            <a:off x="847726" y="579694"/>
            <a:ext cx="3910046" cy="2930269"/>
          </a:xfrm>
        </p:spPr>
        <p:txBody>
          <a:bodyPr vert="horz" lIns="91440" tIns="45720" rIns="91440" bIns="45720" rtlCol="0" anchor="b">
            <a:normAutofit/>
          </a:bodyPr>
          <a:lstStyle/>
          <a:p>
            <a:r>
              <a:rPr lang="en-US" sz="5200"/>
              <a:t>PDF of Tweet Distribution</a:t>
            </a:r>
          </a:p>
        </p:txBody>
      </p:sp>
      <p:grpSp>
        <p:nvGrpSpPr>
          <p:cNvPr id="23" name="Group 22">
            <a:extLst>
              <a:ext uri="{FF2B5EF4-FFF2-40B4-BE49-F238E27FC236}">
                <a16:creationId xmlns:a16="http://schemas.microsoft.com/office/drawing/2014/main" id="{859EF20D-5821-4F54-BD14-AB7D16330F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24" name="Straight Connector 23">
              <a:extLst>
                <a:ext uri="{FF2B5EF4-FFF2-40B4-BE49-F238E27FC236}">
                  <a16:creationId xmlns:a16="http://schemas.microsoft.com/office/drawing/2014/main" id="{658C3964-BF34-4211-835A-24B827B779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81337"/>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498194-83A5-4CCE-AA0B-12C3FE68EE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76734"/>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125AC6-B711-4F7C-B0D2-8369A8D67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5171535"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543B8FC-DC9A-4AC0-BF25-85AF5B4944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4" name="Content Placeholder 3">
            <a:extLst>
              <a:ext uri="{FF2B5EF4-FFF2-40B4-BE49-F238E27FC236}">
                <a16:creationId xmlns:a16="http://schemas.microsoft.com/office/drawing/2014/main" id="{5ECFC391-4F95-B596-DB97-AC7489EBB1C5}"/>
              </a:ext>
            </a:extLst>
          </p:cNvPr>
          <p:cNvPicPr>
            <a:picLocks noGrp="1" noChangeAspect="1"/>
          </p:cNvPicPr>
          <p:nvPr>
            <p:ph idx="1"/>
          </p:nvPr>
        </p:nvPicPr>
        <p:blipFill rotWithShape="1">
          <a:blip r:embed="rId3"/>
          <a:srcRect l="14604" t="34286" r="44205" b="12804"/>
          <a:stretch/>
        </p:blipFill>
        <p:spPr>
          <a:xfrm>
            <a:off x="5497075" y="1364508"/>
            <a:ext cx="5714598" cy="4128982"/>
          </a:xfrm>
          <a:prstGeom prst="rect">
            <a:avLst/>
          </a:prstGeom>
        </p:spPr>
      </p:pic>
    </p:spTree>
    <p:extLst>
      <p:ext uri="{BB962C8B-B14F-4D97-AF65-F5344CB8AC3E}">
        <p14:creationId xmlns:p14="http://schemas.microsoft.com/office/powerpoint/2010/main" val="1930768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AE9D-BCEB-BF3C-A4C0-D64ECAEC1B8B}"/>
              </a:ext>
            </a:extLst>
          </p:cNvPr>
          <p:cNvSpPr>
            <a:spLocks noGrp="1"/>
          </p:cNvSpPr>
          <p:nvPr>
            <p:ph type="title"/>
          </p:nvPr>
        </p:nvSpPr>
        <p:spPr/>
        <p:txBody>
          <a:bodyPr/>
          <a:lstStyle/>
          <a:p>
            <a:r>
              <a:rPr lang="en-US" dirty="0"/>
              <a:t>Word Clouds</a:t>
            </a:r>
          </a:p>
        </p:txBody>
      </p:sp>
      <p:sp>
        <p:nvSpPr>
          <p:cNvPr id="3" name="Content Placeholder 2">
            <a:extLst>
              <a:ext uri="{FF2B5EF4-FFF2-40B4-BE49-F238E27FC236}">
                <a16:creationId xmlns:a16="http://schemas.microsoft.com/office/drawing/2014/main" id="{B79AADA7-EFFB-6C38-DB95-2EC9B26480BB}"/>
              </a:ext>
            </a:extLst>
          </p:cNvPr>
          <p:cNvSpPr>
            <a:spLocks noGrp="1"/>
          </p:cNvSpPr>
          <p:nvPr>
            <p:ph idx="1"/>
          </p:nvPr>
        </p:nvSpPr>
        <p:spPr/>
        <p:txBody>
          <a:bodyPr/>
          <a:lstStyle/>
          <a:p>
            <a:endParaRPr lang="en-US"/>
          </a:p>
        </p:txBody>
      </p:sp>
      <p:pic>
        <p:nvPicPr>
          <p:cNvPr id="44" name="Picture 43">
            <a:extLst>
              <a:ext uri="{FF2B5EF4-FFF2-40B4-BE49-F238E27FC236}">
                <a16:creationId xmlns:a16="http://schemas.microsoft.com/office/drawing/2014/main" id="{6D337ADE-34AB-612E-4E7B-1125D26268E4}"/>
              </a:ext>
            </a:extLst>
          </p:cNvPr>
          <p:cNvPicPr>
            <a:picLocks noChangeAspect="1"/>
          </p:cNvPicPr>
          <p:nvPr/>
        </p:nvPicPr>
        <p:blipFill rotWithShape="1">
          <a:blip r:embed="rId3"/>
          <a:srcRect l="14960" t="34074" r="10834" b="21552"/>
          <a:stretch/>
        </p:blipFill>
        <p:spPr>
          <a:xfrm>
            <a:off x="838200" y="2189408"/>
            <a:ext cx="10515600" cy="3821778"/>
          </a:xfrm>
          <a:prstGeom prst="rect">
            <a:avLst/>
          </a:prstGeom>
        </p:spPr>
      </p:pic>
    </p:spTree>
    <p:extLst>
      <p:ext uri="{BB962C8B-B14F-4D97-AF65-F5344CB8AC3E}">
        <p14:creationId xmlns:p14="http://schemas.microsoft.com/office/powerpoint/2010/main" val="1964101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Classification Models</a:t>
            </a:r>
          </a:p>
        </p:txBody>
      </p:sp>
    </p:spTree>
    <p:extLst>
      <p:ext uri="{BB962C8B-B14F-4D97-AF65-F5344CB8AC3E}">
        <p14:creationId xmlns:p14="http://schemas.microsoft.com/office/powerpoint/2010/main" val="1770418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9DCC79-3879-9E06-92DE-0CF85E6F856E}"/>
              </a:ext>
            </a:extLst>
          </p:cNvPr>
          <p:cNvSpPr>
            <a:spLocks noGrp="1"/>
          </p:cNvSpPr>
          <p:nvPr>
            <p:ph type="title"/>
          </p:nvPr>
        </p:nvSpPr>
        <p:spPr>
          <a:xfrm>
            <a:off x="838201" y="581336"/>
            <a:ext cx="4076910" cy="5695389"/>
          </a:xfrm>
        </p:spPr>
        <p:txBody>
          <a:bodyPr anchor="ctr">
            <a:normAutofit/>
          </a:bodyPr>
          <a:lstStyle/>
          <a:p>
            <a:r>
              <a:rPr lang="en-US" sz="5200" dirty="0"/>
              <a:t>“p-hacking” Model</a:t>
            </a:r>
          </a:p>
        </p:txBody>
      </p:sp>
      <p:grpSp>
        <p:nvGrpSpPr>
          <p:cNvPr id="41" name="Group 40">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42" name="Straight Connector 41">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33" name="Content Placeholder 2">
            <a:extLst>
              <a:ext uri="{FF2B5EF4-FFF2-40B4-BE49-F238E27FC236}">
                <a16:creationId xmlns:a16="http://schemas.microsoft.com/office/drawing/2014/main" id="{60A88FE3-A784-90C3-EE2D-A62336656789}"/>
              </a:ext>
            </a:extLst>
          </p:cNvPr>
          <p:cNvGraphicFramePr>
            <a:graphicFrameLocks noGrp="1"/>
          </p:cNvGraphicFramePr>
          <p:nvPr>
            <p:ph idx="1"/>
            <p:extLst>
              <p:ext uri="{D42A27DB-BD31-4B8C-83A1-F6EECF244321}">
                <p14:modId xmlns:p14="http://schemas.microsoft.com/office/powerpoint/2010/main" val="468305978"/>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4086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6741-89EB-1778-27E9-7AFF961E000C}"/>
              </a:ext>
            </a:extLst>
          </p:cNvPr>
          <p:cNvSpPr>
            <a:spLocks noGrp="1"/>
          </p:cNvSpPr>
          <p:nvPr>
            <p:ph type="title"/>
          </p:nvPr>
        </p:nvSpPr>
        <p:spPr/>
        <p:txBody>
          <a:bodyPr/>
          <a:lstStyle/>
          <a:p>
            <a:r>
              <a:rPr lang="en-US" dirty="0"/>
              <a:t>“p-hacking” Model Production</a:t>
            </a:r>
          </a:p>
        </p:txBody>
      </p:sp>
      <p:graphicFrame>
        <p:nvGraphicFramePr>
          <p:cNvPr id="5" name="Content Placeholder 2">
            <a:extLst>
              <a:ext uri="{FF2B5EF4-FFF2-40B4-BE49-F238E27FC236}">
                <a16:creationId xmlns:a16="http://schemas.microsoft.com/office/drawing/2014/main" id="{F0F347BD-48D7-5C3B-52DE-972600CA1BD1}"/>
              </a:ext>
            </a:extLst>
          </p:cNvPr>
          <p:cNvGraphicFramePr>
            <a:graphicFrameLocks noGrp="1"/>
          </p:cNvGraphicFramePr>
          <p:nvPr>
            <p:ph idx="1"/>
            <p:extLst>
              <p:ext uri="{D42A27DB-BD31-4B8C-83A1-F6EECF244321}">
                <p14:modId xmlns:p14="http://schemas.microsoft.com/office/powerpoint/2010/main" val="4226544233"/>
              </p:ext>
            </p:extLst>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0275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0A88-3132-A610-6B03-D561C30220C9}"/>
              </a:ext>
            </a:extLst>
          </p:cNvPr>
          <p:cNvSpPr>
            <a:spLocks noGrp="1"/>
          </p:cNvSpPr>
          <p:nvPr>
            <p:ph type="title"/>
          </p:nvPr>
        </p:nvSpPr>
        <p:spPr/>
        <p:txBody>
          <a:bodyPr/>
          <a:lstStyle/>
          <a:p>
            <a:r>
              <a:rPr lang="en-US" dirty="0"/>
              <a:t>“p-Hacking” Results</a:t>
            </a:r>
          </a:p>
        </p:txBody>
      </p:sp>
      <p:graphicFrame>
        <p:nvGraphicFramePr>
          <p:cNvPr id="5" name="Table 5">
            <a:extLst>
              <a:ext uri="{FF2B5EF4-FFF2-40B4-BE49-F238E27FC236}">
                <a16:creationId xmlns:a16="http://schemas.microsoft.com/office/drawing/2014/main" id="{AA0DAA7F-0059-EA2F-AF3D-8E68B2CCA6D4}"/>
              </a:ext>
            </a:extLst>
          </p:cNvPr>
          <p:cNvGraphicFramePr>
            <a:graphicFrameLocks noGrp="1"/>
          </p:cNvGraphicFramePr>
          <p:nvPr>
            <p:ph idx="1"/>
            <p:extLst>
              <p:ext uri="{D42A27DB-BD31-4B8C-83A1-F6EECF244321}">
                <p14:modId xmlns:p14="http://schemas.microsoft.com/office/powerpoint/2010/main" val="3026736413"/>
              </p:ext>
            </p:extLst>
          </p:nvPr>
        </p:nvGraphicFramePr>
        <p:xfrm>
          <a:off x="838200" y="2189163"/>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545073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33564"/>
                  </a:ext>
                </a:extLst>
              </a:tr>
            </a:tbl>
          </a:graphicData>
        </a:graphic>
      </p:graphicFrame>
      <p:graphicFrame>
        <p:nvGraphicFramePr>
          <p:cNvPr id="4" name="Table 4">
            <a:extLst>
              <a:ext uri="{FF2B5EF4-FFF2-40B4-BE49-F238E27FC236}">
                <a16:creationId xmlns:a16="http://schemas.microsoft.com/office/drawing/2014/main" id="{0245CC5F-F9FE-B0A1-ADE0-59A5356315B9}"/>
              </a:ext>
            </a:extLst>
          </p:cNvPr>
          <p:cNvGraphicFramePr>
            <a:graphicFrameLocks noGrp="1"/>
          </p:cNvGraphicFramePr>
          <p:nvPr>
            <p:extLst>
              <p:ext uri="{D42A27DB-BD31-4B8C-83A1-F6EECF244321}">
                <p14:modId xmlns:p14="http://schemas.microsoft.com/office/powerpoint/2010/main" val="4090782338"/>
              </p:ext>
            </p:extLst>
          </p:nvPr>
        </p:nvGraphicFramePr>
        <p:xfrm>
          <a:off x="838200" y="2189408"/>
          <a:ext cx="10515600" cy="877642"/>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50201289"/>
                    </a:ext>
                  </a:extLst>
                </a:gridCol>
                <a:gridCol w="3505200">
                  <a:extLst>
                    <a:ext uri="{9D8B030D-6E8A-4147-A177-3AD203B41FA5}">
                      <a16:colId xmlns:a16="http://schemas.microsoft.com/office/drawing/2014/main" val="3532615009"/>
                    </a:ext>
                  </a:extLst>
                </a:gridCol>
                <a:gridCol w="3505200">
                  <a:extLst>
                    <a:ext uri="{9D8B030D-6E8A-4147-A177-3AD203B41FA5}">
                      <a16:colId xmlns:a16="http://schemas.microsoft.com/office/drawing/2014/main" val="700406548"/>
                    </a:ext>
                  </a:extLst>
                </a:gridCol>
              </a:tblGrid>
              <a:tr h="438821">
                <a:tc>
                  <a:txBody>
                    <a:bodyPr/>
                    <a:lstStyle/>
                    <a:p>
                      <a:r>
                        <a:rPr lang="en-US" dirty="0"/>
                        <a:t>Neutral</a:t>
                      </a:r>
                    </a:p>
                  </a:txBody>
                  <a:tcPr/>
                </a:tc>
                <a:tc>
                  <a:txBody>
                    <a:bodyPr/>
                    <a:lstStyle/>
                    <a:p>
                      <a:r>
                        <a:rPr lang="en-US" dirty="0"/>
                        <a:t>Negative</a:t>
                      </a:r>
                    </a:p>
                  </a:txBody>
                  <a:tcPr/>
                </a:tc>
                <a:tc>
                  <a:txBody>
                    <a:bodyPr/>
                    <a:lstStyle/>
                    <a:p>
                      <a:r>
                        <a:rPr lang="en-US" dirty="0"/>
                        <a:t>Positive</a:t>
                      </a:r>
                    </a:p>
                  </a:txBody>
                  <a:tcPr/>
                </a:tc>
                <a:extLst>
                  <a:ext uri="{0D108BD9-81ED-4DB2-BD59-A6C34878D82A}">
                    <a16:rowId xmlns:a16="http://schemas.microsoft.com/office/drawing/2014/main" val="2144966752"/>
                  </a:ext>
                </a:extLst>
              </a:tr>
              <a:tr h="438821">
                <a:tc>
                  <a:txBody>
                    <a:bodyPr/>
                    <a:lstStyle/>
                    <a:p>
                      <a:r>
                        <a:rPr lang="en-US" dirty="0"/>
                        <a:t>96.43%</a:t>
                      </a:r>
                    </a:p>
                  </a:txBody>
                  <a:tcPr/>
                </a:tc>
                <a:tc>
                  <a:txBody>
                    <a:bodyPr/>
                    <a:lstStyle/>
                    <a:p>
                      <a:r>
                        <a:rPr lang="en-US" dirty="0"/>
                        <a:t>3.39%</a:t>
                      </a:r>
                    </a:p>
                  </a:txBody>
                  <a:tcPr/>
                </a:tc>
                <a:tc>
                  <a:txBody>
                    <a:bodyPr/>
                    <a:lstStyle/>
                    <a:p>
                      <a:r>
                        <a:rPr lang="en-US" dirty="0"/>
                        <a:t>3.08% </a:t>
                      </a:r>
                    </a:p>
                  </a:txBody>
                  <a:tcPr/>
                </a:tc>
                <a:extLst>
                  <a:ext uri="{0D108BD9-81ED-4DB2-BD59-A6C34878D82A}">
                    <a16:rowId xmlns:a16="http://schemas.microsoft.com/office/drawing/2014/main" val="3906236628"/>
                  </a:ext>
                </a:extLst>
              </a:tr>
            </a:tbl>
          </a:graphicData>
        </a:graphic>
      </p:graphicFrame>
      <p:graphicFrame>
        <p:nvGraphicFramePr>
          <p:cNvPr id="6" name="Table 5">
            <a:extLst>
              <a:ext uri="{FF2B5EF4-FFF2-40B4-BE49-F238E27FC236}">
                <a16:creationId xmlns:a16="http://schemas.microsoft.com/office/drawing/2014/main" id="{CF2707EC-1DF6-25E7-76AD-E54D853529BD}"/>
              </a:ext>
            </a:extLst>
          </p:cNvPr>
          <p:cNvGraphicFramePr>
            <a:graphicFrameLocks/>
          </p:cNvGraphicFramePr>
          <p:nvPr>
            <p:extLst>
              <p:ext uri="{D42A27DB-BD31-4B8C-83A1-F6EECF244321}">
                <p14:modId xmlns:p14="http://schemas.microsoft.com/office/powerpoint/2010/main" val="4242857365"/>
              </p:ext>
            </p:extLst>
          </p:nvPr>
        </p:nvGraphicFramePr>
        <p:xfrm>
          <a:off x="838200" y="3221035"/>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Neutral</a:t>
                      </a:r>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3025450738"/>
                  </a:ext>
                </a:extLst>
              </a:tr>
              <a:tr h="370840">
                <a:tc>
                  <a:txBody>
                    <a:bodyPr/>
                    <a:lstStyle/>
                    <a:p>
                      <a:r>
                        <a:rPr lang="en-US" dirty="0"/>
                        <a:t>96.43%</a:t>
                      </a:r>
                    </a:p>
                  </a:txBody>
                  <a:tcPr/>
                </a:tc>
                <a:tc>
                  <a:txBody>
                    <a:bodyPr/>
                    <a:lstStyle/>
                    <a:p>
                      <a:r>
                        <a:rPr lang="en-US" dirty="0"/>
                        <a:t>3.69%</a:t>
                      </a:r>
                    </a:p>
                  </a:txBody>
                  <a:tcPr/>
                </a:tc>
                <a:tc>
                  <a:txBody>
                    <a:bodyPr/>
                    <a:lstStyle/>
                    <a:p>
                      <a:r>
                        <a:rPr lang="en-US" dirty="0"/>
                        <a:t>2.99%</a:t>
                      </a:r>
                    </a:p>
                  </a:txBody>
                  <a:tcPr/>
                </a:tc>
                <a:extLst>
                  <a:ext uri="{0D108BD9-81ED-4DB2-BD59-A6C34878D82A}">
                    <a16:rowId xmlns:a16="http://schemas.microsoft.com/office/drawing/2014/main" val="136633564"/>
                  </a:ext>
                </a:extLst>
              </a:tr>
            </a:tbl>
          </a:graphicData>
        </a:graphic>
      </p:graphicFrame>
      <p:graphicFrame>
        <p:nvGraphicFramePr>
          <p:cNvPr id="7" name="Table 5">
            <a:extLst>
              <a:ext uri="{FF2B5EF4-FFF2-40B4-BE49-F238E27FC236}">
                <a16:creationId xmlns:a16="http://schemas.microsoft.com/office/drawing/2014/main" id="{2725F317-CD71-8D84-947E-2B05914A1DDE}"/>
              </a:ext>
            </a:extLst>
          </p:cNvPr>
          <p:cNvGraphicFramePr>
            <a:graphicFrameLocks/>
          </p:cNvGraphicFramePr>
          <p:nvPr>
            <p:extLst>
              <p:ext uri="{D42A27DB-BD31-4B8C-83A1-F6EECF244321}">
                <p14:modId xmlns:p14="http://schemas.microsoft.com/office/powerpoint/2010/main" val="2069776385"/>
              </p:ext>
            </p:extLst>
          </p:nvPr>
        </p:nvGraphicFramePr>
        <p:xfrm>
          <a:off x="838199" y="4116700"/>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Negative</a:t>
                      </a:r>
                    </a:p>
                  </a:txBody>
                  <a:tcPr/>
                </a:tc>
                <a:tc>
                  <a:txBody>
                    <a:bodyPr/>
                    <a:lstStyle/>
                    <a:p>
                      <a:r>
                        <a:rPr lang="en-US" dirty="0"/>
                        <a:t>Neutral</a:t>
                      </a:r>
                    </a:p>
                  </a:txBody>
                  <a:tcPr/>
                </a:tc>
                <a:tc>
                  <a:txBody>
                    <a:bodyPr/>
                    <a:lstStyle/>
                    <a:p>
                      <a:r>
                        <a:rPr lang="en-US" dirty="0"/>
                        <a:t>Positive</a:t>
                      </a:r>
                    </a:p>
                  </a:txBody>
                  <a:tcPr/>
                </a:tc>
                <a:extLst>
                  <a:ext uri="{0D108BD9-81ED-4DB2-BD59-A6C34878D82A}">
                    <a16:rowId xmlns:a16="http://schemas.microsoft.com/office/drawing/2014/main" val="3025450738"/>
                  </a:ext>
                </a:extLst>
              </a:tr>
              <a:tr h="370840">
                <a:tc>
                  <a:txBody>
                    <a:bodyPr/>
                    <a:lstStyle/>
                    <a:p>
                      <a:r>
                        <a:rPr lang="en-US" dirty="0"/>
                        <a:t>49.25%</a:t>
                      </a:r>
                    </a:p>
                  </a:txBody>
                  <a:tcPr/>
                </a:tc>
                <a:tc>
                  <a:txBody>
                    <a:bodyPr/>
                    <a:lstStyle/>
                    <a:p>
                      <a:r>
                        <a:rPr lang="en-US" dirty="0"/>
                        <a:t>57.76%</a:t>
                      </a:r>
                    </a:p>
                  </a:txBody>
                  <a:tcPr/>
                </a:tc>
                <a:tc>
                  <a:txBody>
                    <a:bodyPr/>
                    <a:lstStyle/>
                    <a:p>
                      <a:r>
                        <a:rPr lang="en-US" dirty="0"/>
                        <a:t>2.99%</a:t>
                      </a:r>
                    </a:p>
                  </a:txBody>
                  <a:tcPr/>
                </a:tc>
                <a:extLst>
                  <a:ext uri="{0D108BD9-81ED-4DB2-BD59-A6C34878D82A}">
                    <a16:rowId xmlns:a16="http://schemas.microsoft.com/office/drawing/2014/main" val="136633564"/>
                  </a:ext>
                </a:extLst>
              </a:tr>
            </a:tbl>
          </a:graphicData>
        </a:graphic>
      </p:graphicFrame>
      <p:graphicFrame>
        <p:nvGraphicFramePr>
          <p:cNvPr id="8" name="Table 5">
            <a:extLst>
              <a:ext uri="{FF2B5EF4-FFF2-40B4-BE49-F238E27FC236}">
                <a16:creationId xmlns:a16="http://schemas.microsoft.com/office/drawing/2014/main" id="{EA74E189-73C1-0B6E-D31F-3FCF3C62D930}"/>
              </a:ext>
            </a:extLst>
          </p:cNvPr>
          <p:cNvGraphicFramePr>
            <a:graphicFrameLocks/>
          </p:cNvGraphicFramePr>
          <p:nvPr>
            <p:extLst>
              <p:ext uri="{D42A27DB-BD31-4B8C-83A1-F6EECF244321}">
                <p14:modId xmlns:p14="http://schemas.microsoft.com/office/powerpoint/2010/main" val="3115847629"/>
              </p:ext>
            </p:extLst>
          </p:nvPr>
        </p:nvGraphicFramePr>
        <p:xfrm>
          <a:off x="838198" y="5102131"/>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Negative</a:t>
                      </a:r>
                    </a:p>
                  </a:txBody>
                  <a:tcPr/>
                </a:tc>
                <a:tc>
                  <a:txBody>
                    <a:bodyPr/>
                    <a:lstStyle/>
                    <a:p>
                      <a:r>
                        <a:rPr lang="en-US" dirty="0"/>
                        <a:t>Positive</a:t>
                      </a:r>
                    </a:p>
                  </a:txBody>
                  <a:tcPr/>
                </a:tc>
                <a:tc>
                  <a:txBody>
                    <a:bodyPr/>
                    <a:lstStyle/>
                    <a:p>
                      <a:r>
                        <a:rPr lang="en-US" dirty="0"/>
                        <a:t>Neutral</a:t>
                      </a:r>
                    </a:p>
                  </a:txBody>
                  <a:tcPr/>
                </a:tc>
                <a:extLst>
                  <a:ext uri="{0D108BD9-81ED-4DB2-BD59-A6C34878D82A}">
                    <a16:rowId xmlns:a16="http://schemas.microsoft.com/office/drawing/2014/main" val="3025450738"/>
                  </a:ext>
                </a:extLst>
              </a:tr>
              <a:tr h="370840">
                <a:tc>
                  <a:txBody>
                    <a:bodyPr/>
                    <a:lstStyle/>
                    <a:p>
                      <a:r>
                        <a:rPr lang="en-US" dirty="0"/>
                        <a:t>49.25%</a:t>
                      </a:r>
                    </a:p>
                  </a:txBody>
                  <a:tcPr/>
                </a:tc>
                <a:tc>
                  <a:txBody>
                    <a:bodyPr/>
                    <a:lstStyle/>
                    <a:p>
                      <a:r>
                        <a:rPr lang="en-US" dirty="0"/>
                        <a:t>21.49%</a:t>
                      </a:r>
                    </a:p>
                  </a:txBody>
                  <a:tcPr/>
                </a:tc>
                <a:tc>
                  <a:txBody>
                    <a:bodyPr/>
                    <a:lstStyle/>
                    <a:p>
                      <a:r>
                        <a:rPr lang="en-US" dirty="0"/>
                        <a:t>46.99%</a:t>
                      </a:r>
                    </a:p>
                  </a:txBody>
                  <a:tcPr/>
                </a:tc>
                <a:extLst>
                  <a:ext uri="{0D108BD9-81ED-4DB2-BD59-A6C34878D82A}">
                    <a16:rowId xmlns:a16="http://schemas.microsoft.com/office/drawing/2014/main" val="136633564"/>
                  </a:ext>
                </a:extLst>
              </a:tr>
            </a:tbl>
          </a:graphicData>
        </a:graphic>
      </p:graphicFrame>
    </p:spTree>
    <p:extLst>
      <p:ext uri="{BB962C8B-B14F-4D97-AF65-F5344CB8AC3E}">
        <p14:creationId xmlns:p14="http://schemas.microsoft.com/office/powerpoint/2010/main" val="938453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0A88-3132-A610-6B03-D561C30220C9}"/>
              </a:ext>
            </a:extLst>
          </p:cNvPr>
          <p:cNvSpPr>
            <a:spLocks noGrp="1"/>
          </p:cNvSpPr>
          <p:nvPr>
            <p:ph type="title"/>
          </p:nvPr>
        </p:nvSpPr>
        <p:spPr/>
        <p:txBody>
          <a:bodyPr/>
          <a:lstStyle/>
          <a:p>
            <a:r>
              <a:rPr lang="en-US" dirty="0"/>
              <a:t>“p-Hacking” Results</a:t>
            </a:r>
          </a:p>
        </p:txBody>
      </p:sp>
      <p:graphicFrame>
        <p:nvGraphicFramePr>
          <p:cNvPr id="5" name="Table 5">
            <a:extLst>
              <a:ext uri="{FF2B5EF4-FFF2-40B4-BE49-F238E27FC236}">
                <a16:creationId xmlns:a16="http://schemas.microsoft.com/office/drawing/2014/main" id="{AA0DAA7F-0059-EA2F-AF3D-8E68B2CCA6D4}"/>
              </a:ext>
            </a:extLst>
          </p:cNvPr>
          <p:cNvGraphicFramePr>
            <a:graphicFrameLocks noGrp="1"/>
          </p:cNvGraphicFramePr>
          <p:nvPr>
            <p:ph idx="1"/>
          </p:nvPr>
        </p:nvGraphicFramePr>
        <p:xfrm>
          <a:off x="838200" y="2189163"/>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545073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33564"/>
                  </a:ext>
                </a:extLst>
              </a:tr>
            </a:tbl>
          </a:graphicData>
        </a:graphic>
      </p:graphicFrame>
      <p:graphicFrame>
        <p:nvGraphicFramePr>
          <p:cNvPr id="4" name="Table 4">
            <a:extLst>
              <a:ext uri="{FF2B5EF4-FFF2-40B4-BE49-F238E27FC236}">
                <a16:creationId xmlns:a16="http://schemas.microsoft.com/office/drawing/2014/main" id="{0245CC5F-F9FE-B0A1-ADE0-59A5356315B9}"/>
              </a:ext>
            </a:extLst>
          </p:cNvPr>
          <p:cNvGraphicFramePr>
            <a:graphicFrameLocks noGrp="1"/>
          </p:cNvGraphicFramePr>
          <p:nvPr>
            <p:extLst>
              <p:ext uri="{D42A27DB-BD31-4B8C-83A1-F6EECF244321}">
                <p14:modId xmlns:p14="http://schemas.microsoft.com/office/powerpoint/2010/main" val="615222867"/>
              </p:ext>
            </p:extLst>
          </p:nvPr>
        </p:nvGraphicFramePr>
        <p:xfrm>
          <a:off x="838200" y="2189408"/>
          <a:ext cx="10515600" cy="877642"/>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50201289"/>
                    </a:ext>
                  </a:extLst>
                </a:gridCol>
                <a:gridCol w="3505200">
                  <a:extLst>
                    <a:ext uri="{9D8B030D-6E8A-4147-A177-3AD203B41FA5}">
                      <a16:colId xmlns:a16="http://schemas.microsoft.com/office/drawing/2014/main" val="3532615009"/>
                    </a:ext>
                  </a:extLst>
                </a:gridCol>
                <a:gridCol w="3505200">
                  <a:extLst>
                    <a:ext uri="{9D8B030D-6E8A-4147-A177-3AD203B41FA5}">
                      <a16:colId xmlns:a16="http://schemas.microsoft.com/office/drawing/2014/main" val="700406548"/>
                    </a:ext>
                  </a:extLst>
                </a:gridCol>
              </a:tblGrid>
              <a:tr h="438821">
                <a:tc>
                  <a:txBody>
                    <a:bodyPr/>
                    <a:lstStyle/>
                    <a:p>
                      <a:r>
                        <a:rPr lang="en-US" dirty="0"/>
                        <a:t>Positive</a:t>
                      </a:r>
                    </a:p>
                  </a:txBody>
                  <a:tcPr/>
                </a:tc>
                <a:tc>
                  <a:txBody>
                    <a:bodyPr/>
                    <a:lstStyle/>
                    <a:p>
                      <a:r>
                        <a:rPr lang="en-US" dirty="0"/>
                        <a:t>Negative</a:t>
                      </a:r>
                    </a:p>
                  </a:txBody>
                  <a:tcPr/>
                </a:tc>
                <a:tc>
                  <a:txBody>
                    <a:bodyPr/>
                    <a:lstStyle/>
                    <a:p>
                      <a:r>
                        <a:rPr lang="en-US" dirty="0"/>
                        <a:t>Neutral</a:t>
                      </a:r>
                    </a:p>
                  </a:txBody>
                  <a:tcPr/>
                </a:tc>
                <a:extLst>
                  <a:ext uri="{0D108BD9-81ED-4DB2-BD59-A6C34878D82A}">
                    <a16:rowId xmlns:a16="http://schemas.microsoft.com/office/drawing/2014/main" val="2144966752"/>
                  </a:ext>
                </a:extLst>
              </a:tr>
              <a:tr h="438821">
                <a:tc>
                  <a:txBody>
                    <a:bodyPr/>
                    <a:lstStyle/>
                    <a:p>
                      <a:r>
                        <a:rPr lang="en-US" dirty="0"/>
                        <a:t>49.05%</a:t>
                      </a:r>
                    </a:p>
                  </a:txBody>
                  <a:tcPr/>
                </a:tc>
                <a:tc>
                  <a:txBody>
                    <a:bodyPr/>
                    <a:lstStyle/>
                    <a:p>
                      <a:r>
                        <a:rPr lang="en-US" dirty="0"/>
                        <a:t>28.27%</a:t>
                      </a:r>
                    </a:p>
                  </a:txBody>
                  <a:tcPr/>
                </a:tc>
                <a:tc>
                  <a:txBody>
                    <a:bodyPr/>
                    <a:lstStyle/>
                    <a:p>
                      <a:r>
                        <a:rPr lang="en-US" dirty="0"/>
                        <a:t>46.99%</a:t>
                      </a:r>
                    </a:p>
                  </a:txBody>
                  <a:tcPr/>
                </a:tc>
                <a:extLst>
                  <a:ext uri="{0D108BD9-81ED-4DB2-BD59-A6C34878D82A}">
                    <a16:rowId xmlns:a16="http://schemas.microsoft.com/office/drawing/2014/main" val="3906236628"/>
                  </a:ext>
                </a:extLst>
              </a:tr>
            </a:tbl>
          </a:graphicData>
        </a:graphic>
      </p:graphicFrame>
      <p:graphicFrame>
        <p:nvGraphicFramePr>
          <p:cNvPr id="6" name="Table 5">
            <a:extLst>
              <a:ext uri="{FF2B5EF4-FFF2-40B4-BE49-F238E27FC236}">
                <a16:creationId xmlns:a16="http://schemas.microsoft.com/office/drawing/2014/main" id="{CF2707EC-1DF6-25E7-76AD-E54D853529BD}"/>
              </a:ext>
            </a:extLst>
          </p:cNvPr>
          <p:cNvGraphicFramePr>
            <a:graphicFrameLocks/>
          </p:cNvGraphicFramePr>
          <p:nvPr>
            <p:extLst>
              <p:ext uri="{D42A27DB-BD31-4B8C-83A1-F6EECF244321}">
                <p14:modId xmlns:p14="http://schemas.microsoft.com/office/powerpoint/2010/main" val="4104218072"/>
              </p:ext>
            </p:extLst>
          </p:nvPr>
        </p:nvGraphicFramePr>
        <p:xfrm>
          <a:off x="838200" y="3221035"/>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Positive</a:t>
                      </a:r>
                    </a:p>
                  </a:txBody>
                  <a:tcPr/>
                </a:tc>
                <a:tc>
                  <a:txBody>
                    <a:bodyPr/>
                    <a:lstStyle/>
                    <a:p>
                      <a:r>
                        <a:rPr lang="en-US" dirty="0"/>
                        <a:t>Neutral</a:t>
                      </a:r>
                    </a:p>
                  </a:txBody>
                  <a:tcPr/>
                </a:tc>
                <a:tc>
                  <a:txBody>
                    <a:bodyPr/>
                    <a:lstStyle/>
                    <a:p>
                      <a:r>
                        <a:rPr lang="en-US" dirty="0"/>
                        <a:t>Negative</a:t>
                      </a:r>
                    </a:p>
                  </a:txBody>
                  <a:tcPr/>
                </a:tc>
                <a:extLst>
                  <a:ext uri="{0D108BD9-81ED-4DB2-BD59-A6C34878D82A}">
                    <a16:rowId xmlns:a16="http://schemas.microsoft.com/office/drawing/2014/main" val="3025450738"/>
                  </a:ext>
                </a:extLst>
              </a:tr>
              <a:tr h="370840">
                <a:tc>
                  <a:txBody>
                    <a:bodyPr/>
                    <a:lstStyle/>
                    <a:p>
                      <a:r>
                        <a:rPr lang="en-US" dirty="0"/>
                        <a:t>49.05%</a:t>
                      </a:r>
                    </a:p>
                  </a:txBody>
                  <a:tcPr/>
                </a:tc>
                <a:tc>
                  <a:txBody>
                    <a:bodyPr/>
                    <a:lstStyle/>
                    <a:p>
                      <a:r>
                        <a:rPr lang="en-US" dirty="0"/>
                        <a:t>60.70%</a:t>
                      </a:r>
                    </a:p>
                  </a:txBody>
                  <a:tcPr/>
                </a:tc>
                <a:tc>
                  <a:txBody>
                    <a:bodyPr/>
                    <a:lstStyle/>
                    <a:p>
                      <a:r>
                        <a:rPr lang="en-US" dirty="0"/>
                        <a:t>3.40%</a:t>
                      </a:r>
                    </a:p>
                  </a:txBody>
                  <a:tcPr/>
                </a:tc>
                <a:extLst>
                  <a:ext uri="{0D108BD9-81ED-4DB2-BD59-A6C34878D82A}">
                    <a16:rowId xmlns:a16="http://schemas.microsoft.com/office/drawing/2014/main" val="136633564"/>
                  </a:ext>
                </a:extLst>
              </a:tr>
            </a:tbl>
          </a:graphicData>
        </a:graphic>
      </p:graphicFrame>
    </p:spTree>
    <p:extLst>
      <p:ext uri="{BB962C8B-B14F-4D97-AF65-F5344CB8AC3E}">
        <p14:creationId xmlns:p14="http://schemas.microsoft.com/office/powerpoint/2010/main" val="3072181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31">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33" name="Straight Connector 32">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38"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827A2773-8A00-146A-76DA-2824845EB7C5}"/>
              </a:ext>
            </a:extLst>
          </p:cNvPr>
          <p:cNvSpPr>
            <a:spLocks noGrp="1"/>
          </p:cNvSpPr>
          <p:nvPr>
            <p:ph type="title"/>
          </p:nvPr>
        </p:nvSpPr>
        <p:spPr>
          <a:xfrm>
            <a:off x="838200" y="706524"/>
            <a:ext cx="10676934" cy="1972116"/>
          </a:xfrm>
        </p:spPr>
        <p:txBody>
          <a:bodyPr anchor="ctr">
            <a:normAutofit/>
          </a:bodyPr>
          <a:lstStyle/>
          <a:p>
            <a:r>
              <a:rPr lang="en-US" sz="5200"/>
              <a:t>Afinn Model</a:t>
            </a:r>
          </a:p>
        </p:txBody>
      </p:sp>
      <p:cxnSp>
        <p:nvCxnSpPr>
          <p:cNvPr id="40" name="Straight Connector 39">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2" name="Content Placeholder 2">
            <a:extLst>
              <a:ext uri="{FF2B5EF4-FFF2-40B4-BE49-F238E27FC236}">
                <a16:creationId xmlns:a16="http://schemas.microsoft.com/office/drawing/2014/main" id="{4C92FED8-4AD3-4117-D970-BFEB9783312A}"/>
              </a:ext>
            </a:extLst>
          </p:cNvPr>
          <p:cNvGraphicFramePr>
            <a:graphicFrameLocks noGrp="1"/>
          </p:cNvGraphicFramePr>
          <p:nvPr>
            <p:ph idx="1"/>
            <p:extLst>
              <p:ext uri="{D42A27DB-BD31-4B8C-83A1-F6EECF244321}">
                <p14:modId xmlns:p14="http://schemas.microsoft.com/office/powerpoint/2010/main" val="1682197200"/>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6380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8E7449-53C5-24BC-6998-452F214BE4AD}"/>
              </a:ext>
            </a:extLst>
          </p:cNvPr>
          <p:cNvSpPr>
            <a:spLocks noGrp="1"/>
          </p:cNvSpPr>
          <p:nvPr>
            <p:ph type="title"/>
          </p:nvPr>
        </p:nvSpPr>
        <p:spPr>
          <a:xfrm>
            <a:off x="838201" y="581265"/>
            <a:ext cx="4114800" cy="5695398"/>
          </a:xfrm>
        </p:spPr>
        <p:txBody>
          <a:bodyPr anchor="ctr">
            <a:normAutofit/>
          </a:bodyPr>
          <a:lstStyle/>
          <a:p>
            <a:r>
              <a:rPr lang="en-US" sz="5200"/>
              <a:t>About Me: Bethel Ikejiofor</a:t>
            </a:r>
          </a:p>
        </p:txBody>
      </p:sp>
      <p:sp>
        <p:nvSpPr>
          <p:cNvPr id="13" name="Rectangle 12">
            <a:extLst>
              <a:ext uri="{FF2B5EF4-FFF2-40B4-BE49-F238E27FC236}">
                <a16:creationId xmlns:a16="http://schemas.microsoft.com/office/drawing/2014/main" id="{9346307A-DFE3-4A97-B2EE-5D57DF413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6275" y="577406"/>
            <a:ext cx="6391931" cy="5695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277446-D71D-4C19-A013-95073D31A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6455" y="-6437"/>
            <a:ext cx="6405880" cy="6864437"/>
            <a:chOff x="5166455" y="-6437"/>
            <a:chExt cx="6405880" cy="6864437"/>
          </a:xfrm>
        </p:grpSpPr>
        <p:cxnSp>
          <p:nvCxnSpPr>
            <p:cNvPr id="16" name="Straight Connector 15">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645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57BAF9-1A72-414E-8B1A-C58B353F1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8FCD6AB-4E6B-4F74-94C0-C14654F99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59F9FA20-0A39-1095-8236-1FC1A4D56437}"/>
              </a:ext>
            </a:extLst>
          </p:cNvPr>
          <p:cNvGraphicFramePr>
            <a:graphicFrameLocks noGrp="1"/>
          </p:cNvGraphicFramePr>
          <p:nvPr>
            <p:ph idx="1"/>
            <p:extLst>
              <p:ext uri="{D42A27DB-BD31-4B8C-83A1-F6EECF244321}">
                <p14:modId xmlns:p14="http://schemas.microsoft.com/office/powerpoint/2010/main" val="1069878980"/>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0069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FD7866-73CC-634D-BFFE-16E47E52A3EB}"/>
              </a:ext>
            </a:extLst>
          </p:cNvPr>
          <p:cNvSpPr>
            <a:spLocks noGrp="1"/>
          </p:cNvSpPr>
          <p:nvPr>
            <p:ph type="title"/>
          </p:nvPr>
        </p:nvSpPr>
        <p:spPr>
          <a:xfrm>
            <a:off x="838201" y="581336"/>
            <a:ext cx="4076910" cy="5695389"/>
          </a:xfrm>
        </p:spPr>
        <p:txBody>
          <a:bodyPr anchor="ctr">
            <a:normAutofit/>
          </a:bodyPr>
          <a:lstStyle/>
          <a:p>
            <a:r>
              <a:rPr lang="en-US" sz="5200"/>
              <a:t>Afinn Example</a:t>
            </a:r>
          </a:p>
        </p:txBody>
      </p:sp>
      <p:grpSp>
        <p:nvGrpSpPr>
          <p:cNvPr id="13" name="Group 12">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4" name="Straight Connector 13">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4E96593F-C70F-1EE5-9754-5559B317A095}"/>
              </a:ext>
            </a:extLst>
          </p:cNvPr>
          <p:cNvGraphicFramePr>
            <a:graphicFrameLocks noGrp="1"/>
          </p:cNvGraphicFramePr>
          <p:nvPr>
            <p:ph idx="1"/>
            <p:extLst>
              <p:ext uri="{D42A27DB-BD31-4B8C-83A1-F6EECF244321}">
                <p14:modId xmlns:p14="http://schemas.microsoft.com/office/powerpoint/2010/main" val="515205179"/>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1516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DF4C-8AF5-C918-6B64-BD35F1241A3D}"/>
              </a:ext>
            </a:extLst>
          </p:cNvPr>
          <p:cNvSpPr>
            <a:spLocks noGrp="1"/>
          </p:cNvSpPr>
          <p:nvPr>
            <p:ph type="title"/>
          </p:nvPr>
        </p:nvSpPr>
        <p:spPr/>
        <p:txBody>
          <a:bodyPr/>
          <a:lstStyle/>
          <a:p>
            <a:r>
              <a:rPr lang="en-US" dirty="0"/>
              <a:t>Results from </a:t>
            </a:r>
            <a:r>
              <a:rPr lang="en-US" dirty="0" err="1"/>
              <a:t>Afinn</a:t>
            </a:r>
            <a:r>
              <a:rPr lang="en-US" dirty="0"/>
              <a:t> Model</a:t>
            </a:r>
          </a:p>
        </p:txBody>
      </p:sp>
      <p:graphicFrame>
        <p:nvGraphicFramePr>
          <p:cNvPr id="5" name="Content Placeholder 2">
            <a:extLst>
              <a:ext uri="{FF2B5EF4-FFF2-40B4-BE49-F238E27FC236}">
                <a16:creationId xmlns:a16="http://schemas.microsoft.com/office/drawing/2014/main" id="{5483AE8A-8743-0A94-74C9-95300BBD01F7}"/>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0790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2" name="Rectangle 3091">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4" name="Rectangle 3093">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96" name="Group 3095">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3097" name="Straight Connector 3096">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8" name="Straight Connector 3097">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9" name="Straight Connector 3098">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00" name="Straight Connector 3099">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79F4ACE-7BE9-EE95-2491-F5E0E0835B0E}"/>
              </a:ext>
            </a:extLst>
          </p:cNvPr>
          <p:cNvSpPr>
            <a:spLocks noGrp="1"/>
          </p:cNvSpPr>
          <p:nvPr>
            <p:ph type="title"/>
          </p:nvPr>
        </p:nvSpPr>
        <p:spPr>
          <a:xfrm>
            <a:off x="838200" y="727323"/>
            <a:ext cx="4933950" cy="1596291"/>
          </a:xfrm>
        </p:spPr>
        <p:txBody>
          <a:bodyPr>
            <a:normAutofit/>
          </a:bodyPr>
          <a:lstStyle/>
          <a:p>
            <a:r>
              <a:rPr lang="en-US" dirty="0"/>
              <a:t>Flair Model</a:t>
            </a:r>
          </a:p>
        </p:txBody>
      </p:sp>
      <p:sp>
        <p:nvSpPr>
          <p:cNvPr id="3" name="Content Placeholder 2">
            <a:extLst>
              <a:ext uri="{FF2B5EF4-FFF2-40B4-BE49-F238E27FC236}">
                <a16:creationId xmlns:a16="http://schemas.microsoft.com/office/drawing/2014/main" id="{692D196F-A848-B6B6-385D-EC883A17E5CC}"/>
              </a:ext>
            </a:extLst>
          </p:cNvPr>
          <p:cNvSpPr>
            <a:spLocks noGrp="1"/>
          </p:cNvSpPr>
          <p:nvPr>
            <p:ph idx="1"/>
          </p:nvPr>
        </p:nvSpPr>
        <p:spPr>
          <a:xfrm>
            <a:off x="838200" y="2434196"/>
            <a:ext cx="4933950" cy="3430575"/>
          </a:xfrm>
        </p:spPr>
        <p:txBody>
          <a:bodyPr>
            <a:normAutofit/>
          </a:bodyPr>
          <a:lstStyle/>
          <a:p>
            <a:pPr>
              <a:lnSpc>
                <a:spcPct val="100000"/>
              </a:lnSpc>
            </a:pPr>
            <a:r>
              <a:rPr lang="en-US" sz="1500" b="0" i="0" dirty="0">
                <a:effectLst/>
              </a:rPr>
              <a:t>Flair utilizes a pre-trained model to detect positive or negative comments and print a number in brackets behind the label which is a prediction confidence.</a:t>
            </a:r>
          </a:p>
          <a:p>
            <a:pPr>
              <a:lnSpc>
                <a:spcPct val="100000"/>
              </a:lnSpc>
            </a:pPr>
            <a:r>
              <a:rPr lang="en-US" sz="1500" b="0" i="0" dirty="0">
                <a:effectLst/>
              </a:rPr>
              <a:t>It contains a powerful library which allows users to use and combine different word and document embeddings. Based on the corpus, it could analyze and tell the attitudes of the speakers. </a:t>
            </a:r>
            <a:endParaRPr lang="en-US" sz="1500" dirty="0"/>
          </a:p>
        </p:txBody>
      </p:sp>
      <p:cxnSp>
        <p:nvCxnSpPr>
          <p:cNvPr id="3102" name="Straight Connector 3101">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074" name="Picture 2" descr="Ric Flair | Retro WWE T-Shirt – HOMAGE">
            <a:extLst>
              <a:ext uri="{FF2B5EF4-FFF2-40B4-BE49-F238E27FC236}">
                <a16:creationId xmlns:a16="http://schemas.microsoft.com/office/drawing/2014/main" id="{43AFFFC8-3CED-D7EF-09CF-D5D26D23A9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81" b="1650"/>
          <a:stretch/>
        </p:blipFill>
        <p:spPr bwMode="auto">
          <a:xfrm>
            <a:off x="6415260" y="1359580"/>
            <a:ext cx="4824168" cy="4137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493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7866-73CC-634D-BFFE-16E47E52A3EB}"/>
              </a:ext>
            </a:extLst>
          </p:cNvPr>
          <p:cNvSpPr>
            <a:spLocks noGrp="1"/>
          </p:cNvSpPr>
          <p:nvPr>
            <p:ph type="title"/>
          </p:nvPr>
        </p:nvSpPr>
        <p:spPr>
          <a:xfrm>
            <a:off x="838200" y="554122"/>
            <a:ext cx="4276541" cy="5736145"/>
          </a:xfrm>
        </p:spPr>
        <p:txBody>
          <a:bodyPr anchor="ctr">
            <a:normAutofit/>
          </a:bodyPr>
          <a:lstStyle/>
          <a:p>
            <a:r>
              <a:rPr lang="en-US" sz="5200" dirty="0"/>
              <a:t>Flair Example</a:t>
            </a:r>
          </a:p>
        </p:txBody>
      </p:sp>
      <p:graphicFrame>
        <p:nvGraphicFramePr>
          <p:cNvPr id="5" name="Content Placeholder 2">
            <a:extLst>
              <a:ext uri="{FF2B5EF4-FFF2-40B4-BE49-F238E27FC236}">
                <a16:creationId xmlns:a16="http://schemas.microsoft.com/office/drawing/2014/main" id="{4E96593F-C70F-1EE5-9754-5559B317A095}"/>
              </a:ext>
            </a:extLst>
          </p:cNvPr>
          <p:cNvGraphicFramePr>
            <a:graphicFrameLocks noGrp="1"/>
          </p:cNvGraphicFramePr>
          <p:nvPr>
            <p:ph idx="1"/>
          </p:nvPr>
        </p:nvGraphicFramePr>
        <p:xfrm>
          <a:off x="6466264" y="1666698"/>
          <a:ext cx="5036243" cy="4486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6731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17" name="Straight Connector 16">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22"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5502A43E-9F49-D069-6F23-41419BA19CBF}"/>
              </a:ext>
            </a:extLst>
          </p:cNvPr>
          <p:cNvSpPr>
            <a:spLocks noGrp="1"/>
          </p:cNvSpPr>
          <p:nvPr>
            <p:ph type="title"/>
          </p:nvPr>
        </p:nvSpPr>
        <p:spPr>
          <a:xfrm>
            <a:off x="838200" y="706524"/>
            <a:ext cx="10676934" cy="1972116"/>
          </a:xfrm>
        </p:spPr>
        <p:txBody>
          <a:bodyPr anchor="ctr">
            <a:normAutofit/>
          </a:bodyPr>
          <a:lstStyle/>
          <a:p>
            <a:r>
              <a:rPr lang="en-US" sz="5200" dirty="0"/>
              <a:t>Flair Model Results</a:t>
            </a:r>
          </a:p>
        </p:txBody>
      </p:sp>
      <p:cxnSp>
        <p:nvCxnSpPr>
          <p:cNvPr id="24" name="Straight Connector 23">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EB0ACCE-AA6C-5E44-76C4-354B82D63B91}"/>
              </a:ext>
            </a:extLst>
          </p:cNvPr>
          <p:cNvGraphicFramePr>
            <a:graphicFrameLocks noGrp="1"/>
          </p:cNvGraphicFramePr>
          <p:nvPr>
            <p:ph idx="1"/>
            <p:extLst>
              <p:ext uri="{D42A27DB-BD31-4B8C-83A1-F6EECF244321}">
                <p14:modId xmlns:p14="http://schemas.microsoft.com/office/powerpoint/2010/main" val="3930120008"/>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349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6" name="Rectangle 3095">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8" name="Rectangle 3097">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00" name="Group 3099">
            <a:extLst>
              <a:ext uri="{FF2B5EF4-FFF2-40B4-BE49-F238E27FC236}">
                <a16:creationId xmlns:a16="http://schemas.microsoft.com/office/drawing/2014/main" id="{A46A4AE4-5520-4815-852D-CB05E9F5A5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3109" name="Straight Connector 3100">
              <a:extLst>
                <a:ext uri="{FF2B5EF4-FFF2-40B4-BE49-F238E27FC236}">
                  <a16:creationId xmlns:a16="http://schemas.microsoft.com/office/drawing/2014/main" id="{0229F6CD-5D84-4EEB-B66D-84415969A0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02" name="Straight Connector 3101">
              <a:extLst>
                <a:ext uri="{FF2B5EF4-FFF2-40B4-BE49-F238E27FC236}">
                  <a16:creationId xmlns:a16="http://schemas.microsoft.com/office/drawing/2014/main" id="{024BD253-E9E1-473E-88AD-E22D668B91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10" name="Straight Connector 3102">
              <a:extLst>
                <a:ext uri="{FF2B5EF4-FFF2-40B4-BE49-F238E27FC236}">
                  <a16:creationId xmlns:a16="http://schemas.microsoft.com/office/drawing/2014/main" id="{2C911447-A6C3-48A4-91A8-DAEDB7FF41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04" name="Straight Connector 3103">
              <a:extLst>
                <a:ext uri="{FF2B5EF4-FFF2-40B4-BE49-F238E27FC236}">
                  <a16:creationId xmlns:a16="http://schemas.microsoft.com/office/drawing/2014/main" id="{1BEAE0C5-340D-416D-9DE8-4A7367049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05" name="Graphic 33">
              <a:extLst>
                <a:ext uri="{FF2B5EF4-FFF2-40B4-BE49-F238E27FC236}">
                  <a16:creationId xmlns:a16="http://schemas.microsoft.com/office/drawing/2014/main" id="{C0FED11B-5B5E-48CF-810B-4BA77BBDF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3106" name="Graphic 33">
              <a:extLst>
                <a:ext uri="{FF2B5EF4-FFF2-40B4-BE49-F238E27FC236}">
                  <a16:creationId xmlns:a16="http://schemas.microsoft.com/office/drawing/2014/main" id="{D75A73DE-5BA7-44CE-A718-52385E65D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3AEF0F25-6411-6604-0FF1-AC5D1C82329A}"/>
              </a:ext>
            </a:extLst>
          </p:cNvPr>
          <p:cNvSpPr>
            <a:spLocks noGrp="1"/>
          </p:cNvSpPr>
          <p:nvPr>
            <p:ph type="title"/>
          </p:nvPr>
        </p:nvSpPr>
        <p:spPr>
          <a:xfrm>
            <a:off x="838200" y="905734"/>
            <a:ext cx="8648158" cy="1417880"/>
          </a:xfrm>
        </p:spPr>
        <p:txBody>
          <a:bodyPr>
            <a:normAutofit/>
          </a:bodyPr>
          <a:lstStyle/>
          <a:p>
            <a:r>
              <a:rPr lang="en-US"/>
              <a:t>TextBlob Model</a:t>
            </a:r>
          </a:p>
        </p:txBody>
      </p:sp>
      <p:sp>
        <p:nvSpPr>
          <p:cNvPr id="3" name="Content Placeholder 2">
            <a:extLst>
              <a:ext uri="{FF2B5EF4-FFF2-40B4-BE49-F238E27FC236}">
                <a16:creationId xmlns:a16="http://schemas.microsoft.com/office/drawing/2014/main" id="{77E8F72C-D8F9-B606-D0D4-B873591D477C}"/>
              </a:ext>
            </a:extLst>
          </p:cNvPr>
          <p:cNvSpPr>
            <a:spLocks noGrp="1"/>
          </p:cNvSpPr>
          <p:nvPr>
            <p:ph idx="1"/>
          </p:nvPr>
        </p:nvSpPr>
        <p:spPr>
          <a:xfrm>
            <a:off x="838200" y="2434196"/>
            <a:ext cx="8648158" cy="3430575"/>
          </a:xfrm>
        </p:spPr>
        <p:txBody>
          <a:bodyPr>
            <a:normAutofit/>
          </a:bodyPr>
          <a:lstStyle/>
          <a:p>
            <a:pPr>
              <a:lnSpc>
                <a:spcPct val="100000"/>
              </a:lnSpc>
            </a:pPr>
            <a:r>
              <a:rPr lang="en-US" dirty="0" err="1"/>
              <a:t>TextBlob</a:t>
            </a:r>
            <a:r>
              <a:rPr lang="en-US" dirty="0"/>
              <a:t> is a sentiment classifier that uses a movie reviews dataset where reviews are labeled positive or negative.</a:t>
            </a:r>
          </a:p>
          <a:p>
            <a:pPr>
              <a:lnSpc>
                <a:spcPct val="100000"/>
              </a:lnSpc>
            </a:pPr>
            <a:r>
              <a:rPr lang="en-US" dirty="0"/>
              <a:t>Positive and negative features are extracted from each positive and negative reviews.</a:t>
            </a:r>
          </a:p>
          <a:p>
            <a:pPr>
              <a:lnSpc>
                <a:spcPct val="100000"/>
              </a:lnSpc>
            </a:pPr>
            <a:r>
              <a:rPr lang="en-US" dirty="0" err="1"/>
              <a:t>TextBlob</a:t>
            </a:r>
            <a:r>
              <a:rPr lang="en-US" dirty="0"/>
              <a:t> then assigns the polarity of a tweet between -1 and 1.</a:t>
            </a:r>
          </a:p>
          <a:p>
            <a:pPr lvl="1">
              <a:lnSpc>
                <a:spcPct val="100000"/>
              </a:lnSpc>
            </a:pPr>
            <a:r>
              <a:rPr lang="en-US" dirty="0"/>
              <a:t>If polarity &gt; 0, then positive</a:t>
            </a:r>
          </a:p>
          <a:p>
            <a:pPr lvl="1">
              <a:lnSpc>
                <a:spcPct val="100000"/>
              </a:lnSpc>
            </a:pPr>
            <a:r>
              <a:rPr lang="en-US" dirty="0"/>
              <a:t>If polarity = 0, then neutral</a:t>
            </a:r>
          </a:p>
          <a:p>
            <a:pPr lvl="1">
              <a:lnSpc>
                <a:spcPct val="100000"/>
              </a:lnSpc>
            </a:pPr>
            <a:r>
              <a:rPr lang="en-US" dirty="0"/>
              <a:t>Else, negative</a:t>
            </a:r>
          </a:p>
        </p:txBody>
      </p:sp>
    </p:spTree>
    <p:extLst>
      <p:ext uri="{BB962C8B-B14F-4D97-AF65-F5344CB8AC3E}">
        <p14:creationId xmlns:p14="http://schemas.microsoft.com/office/powerpoint/2010/main" val="81143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9707-881E-8E4F-8A45-5A4C1EADE15A}"/>
              </a:ext>
            </a:extLst>
          </p:cNvPr>
          <p:cNvSpPr>
            <a:spLocks noGrp="1"/>
          </p:cNvSpPr>
          <p:nvPr>
            <p:ph type="title"/>
          </p:nvPr>
        </p:nvSpPr>
        <p:spPr/>
        <p:txBody>
          <a:bodyPr/>
          <a:lstStyle/>
          <a:p>
            <a:r>
              <a:rPr lang="en-US" dirty="0" err="1"/>
              <a:t>TextBlob</a:t>
            </a:r>
            <a:r>
              <a:rPr lang="en-US" dirty="0"/>
              <a:t> Example</a:t>
            </a:r>
          </a:p>
        </p:txBody>
      </p:sp>
      <p:graphicFrame>
        <p:nvGraphicFramePr>
          <p:cNvPr id="6" name="Content Placeholder 2">
            <a:extLst>
              <a:ext uri="{FF2B5EF4-FFF2-40B4-BE49-F238E27FC236}">
                <a16:creationId xmlns:a16="http://schemas.microsoft.com/office/drawing/2014/main" id="{2B12CDA9-C376-5D03-3B1B-10D1F72EDD9E}"/>
              </a:ext>
            </a:extLst>
          </p:cNvPr>
          <p:cNvGraphicFramePr>
            <a:graphicFrameLocks noGrp="1"/>
          </p:cNvGraphicFramePr>
          <p:nvPr>
            <p:ph idx="1"/>
            <p:extLst>
              <p:ext uri="{D42A27DB-BD31-4B8C-83A1-F6EECF244321}">
                <p14:modId xmlns:p14="http://schemas.microsoft.com/office/powerpoint/2010/main" val="1819388312"/>
              </p:ext>
            </p:extLst>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674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8C4A48C-F8E4-40F0-B8C7-796C50B4C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123" y="2794702"/>
            <a:ext cx="10928970" cy="345118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3ECDB61-C78E-49AB-9D9C-862EAA5FFC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6" name="Group 15">
              <a:extLst>
                <a:ext uri="{FF2B5EF4-FFF2-40B4-BE49-F238E27FC236}">
                  <a16:creationId xmlns:a16="http://schemas.microsoft.com/office/drawing/2014/main" id="{8A84E4F0-03F3-4373-BC08-F3420C4DD3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8" name="Group 17">
                <a:extLst>
                  <a:ext uri="{FF2B5EF4-FFF2-40B4-BE49-F238E27FC236}">
                    <a16:creationId xmlns:a16="http://schemas.microsoft.com/office/drawing/2014/main" id="{7DF65987-4A36-4202-998C-5ADCB2FB94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557299" y="2794702"/>
                <a:ext cx="634699" cy="1268599"/>
                <a:chOff x="11597128" y="2762119"/>
                <a:chExt cx="594872" cy="1268599"/>
              </a:xfrm>
            </p:grpSpPr>
            <p:cxnSp>
              <p:nvCxnSpPr>
                <p:cNvPr id="27" name="Straight Connector 26">
                  <a:extLst>
                    <a:ext uri="{FF2B5EF4-FFF2-40B4-BE49-F238E27FC236}">
                      <a16:creationId xmlns:a16="http://schemas.microsoft.com/office/drawing/2014/main" id="{F4238A89-F61E-46B4-A16C-1B27EEE4BD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28"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F870BE-1537-4939-A7CB-36BD77781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2D909DC-9CB0-43B2-BFFB-48C8D4B1A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2794702"/>
                <a:ext cx="648551" cy="1268599"/>
                <a:chOff x="11597131" y="2762119"/>
                <a:chExt cx="594869" cy="1268599"/>
              </a:xfrm>
            </p:grpSpPr>
            <p:cxnSp>
              <p:nvCxnSpPr>
                <p:cNvPr id="25" name="Straight Connector 24">
                  <a:extLst>
                    <a:ext uri="{FF2B5EF4-FFF2-40B4-BE49-F238E27FC236}">
                      <a16:creationId xmlns:a16="http://schemas.microsoft.com/office/drawing/2014/main" id="{1EABC700-4E95-4450-BE4B-1149BC0126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31"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35CD64B-F95D-4CF3-B317-37DAF82F2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E5E01DCE-5018-4BED-8C6B-73E056494C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 y="6472"/>
                <a:ext cx="12192000" cy="6866993"/>
                <a:chOff x="572" y="6472"/>
                <a:chExt cx="12192000" cy="6866993"/>
              </a:xfrm>
            </p:grpSpPr>
            <p:cxnSp>
              <p:nvCxnSpPr>
                <p:cNvPr id="21" name="Straight Connector 20">
                  <a:extLst>
                    <a:ext uri="{FF2B5EF4-FFF2-40B4-BE49-F238E27FC236}">
                      <a16:creationId xmlns:a16="http://schemas.microsoft.com/office/drawing/2014/main" id="{25A04438-598C-4217-B5F5-3982C30626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B43FA3-78DB-4F9F-B889-D8B65C922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9B4323-32F6-4DCF-94B4-36D8197761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214668-F898-4859-87D6-23D6EF067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cxnSp>
          <p:nvCxnSpPr>
            <p:cNvPr id="17" name="Straight Connector 16">
              <a:extLst>
                <a:ext uri="{FF2B5EF4-FFF2-40B4-BE49-F238E27FC236}">
                  <a16:creationId xmlns:a16="http://schemas.microsoft.com/office/drawing/2014/main" id="{38F98E24-E208-40BF-B555-7B8DCEA3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502A43E-9F49-D069-6F23-41419BA19CBF}"/>
              </a:ext>
            </a:extLst>
          </p:cNvPr>
          <p:cNvSpPr>
            <a:spLocks noGrp="1"/>
          </p:cNvSpPr>
          <p:nvPr>
            <p:ph type="title"/>
          </p:nvPr>
        </p:nvSpPr>
        <p:spPr>
          <a:xfrm>
            <a:off x="838200" y="706522"/>
            <a:ext cx="10515588" cy="1984671"/>
          </a:xfrm>
        </p:spPr>
        <p:txBody>
          <a:bodyPr anchor="ctr">
            <a:normAutofit/>
          </a:bodyPr>
          <a:lstStyle/>
          <a:p>
            <a:r>
              <a:rPr lang="en-US" sz="5200"/>
              <a:t>TextBlob Model Results</a:t>
            </a:r>
          </a:p>
        </p:txBody>
      </p:sp>
      <p:graphicFrame>
        <p:nvGraphicFramePr>
          <p:cNvPr id="5" name="Content Placeholder 2">
            <a:extLst>
              <a:ext uri="{FF2B5EF4-FFF2-40B4-BE49-F238E27FC236}">
                <a16:creationId xmlns:a16="http://schemas.microsoft.com/office/drawing/2014/main" id="{1EB0ACCE-AA6C-5E44-76C4-354B82D63B91}"/>
              </a:ext>
            </a:extLst>
          </p:cNvPr>
          <p:cNvGraphicFramePr>
            <a:graphicFrameLocks noGrp="1"/>
          </p:cNvGraphicFramePr>
          <p:nvPr>
            <p:ph idx="1"/>
            <p:extLst>
              <p:ext uri="{D42A27DB-BD31-4B8C-83A1-F6EECF244321}">
                <p14:modId xmlns:p14="http://schemas.microsoft.com/office/powerpoint/2010/main" val="2597124339"/>
              </p:ext>
            </p:extLst>
          </p:nvPr>
        </p:nvGraphicFramePr>
        <p:xfrm>
          <a:off x="838200" y="3193787"/>
          <a:ext cx="10515600" cy="2653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0483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A4121A-EA9A-2F27-8114-4B1265A70385}"/>
              </a:ext>
            </a:extLst>
          </p:cNvPr>
          <p:cNvSpPr>
            <a:spLocks noGrp="1"/>
          </p:cNvSpPr>
          <p:nvPr>
            <p:ph type="title"/>
          </p:nvPr>
        </p:nvSpPr>
        <p:spPr>
          <a:xfrm>
            <a:off x="838201" y="581336"/>
            <a:ext cx="4076910" cy="5695389"/>
          </a:xfrm>
        </p:spPr>
        <p:txBody>
          <a:bodyPr anchor="ctr">
            <a:normAutofit/>
          </a:bodyPr>
          <a:lstStyle/>
          <a:p>
            <a:r>
              <a:rPr lang="en-US" sz="5200"/>
              <a:t>VADER Model</a:t>
            </a:r>
          </a:p>
        </p:txBody>
      </p:sp>
      <p:grpSp>
        <p:nvGrpSpPr>
          <p:cNvPr id="32" name="Group 31">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33" name="Straight Connector 32">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24" name="Content Placeholder 2">
            <a:extLst>
              <a:ext uri="{FF2B5EF4-FFF2-40B4-BE49-F238E27FC236}">
                <a16:creationId xmlns:a16="http://schemas.microsoft.com/office/drawing/2014/main" id="{9DAC27DB-9790-65F8-F592-4048C52B6CF5}"/>
              </a:ext>
            </a:extLst>
          </p:cNvPr>
          <p:cNvGraphicFramePr>
            <a:graphicFrameLocks noGrp="1"/>
          </p:cNvGraphicFramePr>
          <p:nvPr>
            <p:ph idx="1"/>
            <p:extLst>
              <p:ext uri="{D42A27DB-BD31-4B8C-83A1-F6EECF244321}">
                <p14:modId xmlns:p14="http://schemas.microsoft.com/office/powerpoint/2010/main" val="1206899805"/>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2357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16075EE-B6C9-63E2-A94D-4A7BC7284578}"/>
              </a:ext>
            </a:extLst>
          </p:cNvPr>
          <p:cNvSpPr>
            <a:spLocks noGrp="1"/>
          </p:cNvSpPr>
          <p:nvPr>
            <p:ph type="title"/>
          </p:nvPr>
        </p:nvSpPr>
        <p:spPr>
          <a:xfrm>
            <a:off x="838201" y="581337"/>
            <a:ext cx="5716712" cy="2711736"/>
          </a:xfrm>
        </p:spPr>
        <p:txBody>
          <a:bodyPr anchor="b">
            <a:normAutofit/>
          </a:bodyPr>
          <a:lstStyle/>
          <a:p>
            <a:r>
              <a:rPr lang="en-US"/>
              <a:t>How VADER Works</a:t>
            </a:r>
          </a:p>
        </p:txBody>
      </p:sp>
      <p:sp>
        <p:nvSpPr>
          <p:cNvPr id="3" name="Content Placeholder 2">
            <a:extLst>
              <a:ext uri="{FF2B5EF4-FFF2-40B4-BE49-F238E27FC236}">
                <a16:creationId xmlns:a16="http://schemas.microsoft.com/office/drawing/2014/main" id="{CCF7B12F-8E69-9624-E139-106DBADC448E}"/>
              </a:ext>
            </a:extLst>
          </p:cNvPr>
          <p:cNvSpPr>
            <a:spLocks noGrp="1"/>
          </p:cNvSpPr>
          <p:nvPr>
            <p:ph idx="1"/>
          </p:nvPr>
        </p:nvSpPr>
        <p:spPr>
          <a:xfrm>
            <a:off x="838201" y="3429000"/>
            <a:ext cx="5716712" cy="2601285"/>
          </a:xfrm>
        </p:spPr>
        <p:txBody>
          <a:bodyPr>
            <a:normAutofit/>
          </a:bodyPr>
          <a:lstStyle/>
          <a:p>
            <a:r>
              <a:rPr lang="en-US"/>
              <a:t>Generates a compound score which is the sum of all the normalized lexicon ratings between -1(most extreme negative) and +1(most extreme positive).</a:t>
            </a:r>
          </a:p>
          <a:p>
            <a:pPr lvl="1"/>
            <a:r>
              <a:rPr lang="en-US"/>
              <a:t>If compound score &gt;= 0.05, then positive sentiment</a:t>
            </a:r>
          </a:p>
          <a:p>
            <a:pPr lvl="1"/>
            <a:r>
              <a:rPr lang="en-US"/>
              <a:t>If compound score &lt;= -0.05, then negative sentiment.</a:t>
            </a:r>
          </a:p>
          <a:p>
            <a:pPr lvl="1"/>
            <a:r>
              <a:rPr lang="en-US"/>
              <a:t>If compound score between -0.05 and 0.05, then neutral sentiment.</a:t>
            </a:r>
          </a:p>
        </p:txBody>
      </p:sp>
      <p:grpSp>
        <p:nvGrpSpPr>
          <p:cNvPr id="30" name="Group 29">
            <a:extLst>
              <a:ext uri="{FF2B5EF4-FFF2-40B4-BE49-F238E27FC236}">
                <a16:creationId xmlns:a16="http://schemas.microsoft.com/office/drawing/2014/main" id="{1630E0A4-B4A9-466C-A9CA-2F7FAAB73B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3816" y="-6437"/>
            <a:ext cx="4133553" cy="6864437"/>
            <a:chOff x="7433816" y="-6437"/>
            <a:chExt cx="4133553" cy="6864437"/>
          </a:xfrm>
        </p:grpSpPr>
        <p:cxnSp>
          <p:nvCxnSpPr>
            <p:cNvPr id="31" name="Straight Connector 30">
              <a:extLst>
                <a:ext uri="{FF2B5EF4-FFF2-40B4-BE49-F238E27FC236}">
                  <a16:creationId xmlns:a16="http://schemas.microsoft.com/office/drawing/2014/main" id="{6D1A7D90-D071-42CE-8999-521FE5EB0C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3435437"/>
              <a:ext cx="55597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88BA3207-8B24-423E-876F-EED4F64FC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990199" y="840583"/>
              <a:ext cx="3021199" cy="5189709"/>
            </a:xfrm>
            <a:custGeom>
              <a:avLst/>
              <a:gdLst>
                <a:gd name="connsiteX0" fmla="*/ 1700213 w 3400426"/>
                <a:gd name="connsiteY0" fmla="*/ 5841130 h 5841130"/>
                <a:gd name="connsiteX1" fmla="*/ 0 w 3400426"/>
                <a:gd name="connsiteY1" fmla="*/ 4140917 h 5841130"/>
                <a:gd name="connsiteX2" fmla="*/ 0 w 3400426"/>
                <a:gd name="connsiteY2" fmla="*/ 3536080 h 5841130"/>
                <a:gd name="connsiteX3" fmla="*/ 0 w 3400426"/>
                <a:gd name="connsiteY3" fmla="*/ 3536080 h 5841130"/>
                <a:gd name="connsiteX4" fmla="*/ 0 w 3400426"/>
                <a:gd name="connsiteY4" fmla="*/ 1700213 h 5841130"/>
                <a:gd name="connsiteX5" fmla="*/ 1700213 w 3400426"/>
                <a:gd name="connsiteY5" fmla="*/ 0 h 5841130"/>
                <a:gd name="connsiteX6" fmla="*/ 3400426 w 3400426"/>
                <a:gd name="connsiteY6" fmla="*/ 1700213 h 5841130"/>
                <a:gd name="connsiteX7" fmla="*/ 3400426 w 3400426"/>
                <a:gd name="connsiteY7" fmla="*/ 2305050 h 5841130"/>
                <a:gd name="connsiteX8" fmla="*/ 3400426 w 3400426"/>
                <a:gd name="connsiteY8" fmla="*/ 2305050 h 5841130"/>
                <a:gd name="connsiteX9" fmla="*/ 3400426 w 3400426"/>
                <a:gd name="connsiteY9" fmla="*/ 4140917 h 5841130"/>
                <a:gd name="connsiteX10" fmla="*/ 1700213 w 3400426"/>
                <a:gd name="connsiteY10" fmla="*/ 5841130 h 584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0426" h="5841130">
                  <a:moveTo>
                    <a:pt x="1700213" y="5841130"/>
                  </a:moveTo>
                  <a:cubicBezTo>
                    <a:pt x="761211" y="5841130"/>
                    <a:pt x="0" y="5079919"/>
                    <a:pt x="0" y="4140917"/>
                  </a:cubicBezTo>
                  <a:lnTo>
                    <a:pt x="0" y="3536080"/>
                  </a:lnTo>
                  <a:lnTo>
                    <a:pt x="0" y="3536080"/>
                  </a:lnTo>
                  <a:lnTo>
                    <a:pt x="0" y="1700213"/>
                  </a:lnTo>
                  <a:cubicBezTo>
                    <a:pt x="0" y="761211"/>
                    <a:pt x="761211" y="0"/>
                    <a:pt x="1700213" y="0"/>
                  </a:cubicBezTo>
                  <a:cubicBezTo>
                    <a:pt x="2639215" y="0"/>
                    <a:pt x="3400426" y="761211"/>
                    <a:pt x="3400426" y="1700213"/>
                  </a:cubicBezTo>
                  <a:lnTo>
                    <a:pt x="3400426" y="2305050"/>
                  </a:lnTo>
                  <a:lnTo>
                    <a:pt x="3400426" y="2305050"/>
                  </a:lnTo>
                  <a:lnTo>
                    <a:pt x="3400426" y="4140917"/>
                  </a:lnTo>
                  <a:cubicBezTo>
                    <a:pt x="3400426" y="5079919"/>
                    <a:pt x="2639215" y="5841130"/>
                    <a:pt x="1700213" y="5841130"/>
                  </a:cubicBezTo>
                  <a:close/>
                </a:path>
              </a:pathLst>
            </a:cu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3" name="Straight Connector 32">
              <a:extLst>
                <a:ext uri="{FF2B5EF4-FFF2-40B4-BE49-F238E27FC236}">
                  <a16:creationId xmlns:a16="http://schemas.microsoft.com/office/drawing/2014/main" id="{E36E21C5-DC18-4475-9613-1AF97FC0C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49884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8498F04-5415-4A8B-A069-CF07486ECF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11398" y="3435437"/>
              <a:ext cx="55597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Graphic 8">
              <a:extLst>
                <a:ext uri="{FF2B5EF4-FFF2-40B4-BE49-F238E27FC236}">
                  <a16:creationId xmlns:a16="http://schemas.microsoft.com/office/drawing/2014/main" id="{7536A5CA-5F9D-44C7-87C6-A12CF740D5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3982" y="0"/>
              <a:ext cx="3021199" cy="1510599"/>
            </a:xfrm>
            <a:custGeom>
              <a:avLst/>
              <a:gdLst>
                <a:gd name="connsiteX0" fmla="*/ 4467225 w 4467225"/>
                <a:gd name="connsiteY0" fmla="*/ 0 h 2233612"/>
                <a:gd name="connsiteX1" fmla="*/ 2233613 w 4467225"/>
                <a:gd name="connsiteY1" fmla="*/ 2233613 h 2233612"/>
                <a:gd name="connsiteX2" fmla="*/ 0 w 4467225"/>
                <a:gd name="connsiteY2" fmla="*/ 0 h 2233612"/>
              </a:gdLst>
              <a:ahLst/>
              <a:cxnLst>
                <a:cxn ang="0">
                  <a:pos x="connsiteX0" y="connsiteY0"/>
                </a:cxn>
                <a:cxn ang="0">
                  <a:pos x="connsiteX1" y="connsiteY1"/>
                </a:cxn>
                <a:cxn ang="0">
                  <a:pos x="connsiteX2" y="connsiteY2"/>
                </a:cxn>
              </a:cxnLst>
              <a:rect l="l" t="t" r="r" b="b"/>
              <a:pathLst>
                <a:path w="4467225" h="2233612">
                  <a:moveTo>
                    <a:pt x="4467225" y="0"/>
                  </a:moveTo>
                  <a:cubicBezTo>
                    <a:pt x="4467225" y="1233583"/>
                    <a:pt x="3467195" y="2233613"/>
                    <a:pt x="2233613" y="2233613"/>
                  </a:cubicBezTo>
                  <a:cubicBezTo>
                    <a:pt x="1000030" y="2233613"/>
                    <a:pt x="0" y="1233583"/>
                    <a:pt x="0" y="0"/>
                  </a:cubicBezTo>
                </a:path>
              </a:pathLst>
            </a:custGeom>
            <a:noFill/>
            <a:ln w="12700" cap="flat">
              <a:solidFill>
                <a:schemeClr val="accent4"/>
              </a:solidFill>
              <a:prstDash val="solid"/>
              <a:miter/>
            </a:ln>
          </p:spPr>
          <p:txBody>
            <a:bodyPr rtlCol="0" anchor="ctr"/>
            <a:lstStyle/>
            <a:p>
              <a:endParaRPr lang="en-US"/>
            </a:p>
          </p:txBody>
        </p:sp>
        <p:sp>
          <p:nvSpPr>
            <p:cNvPr id="36" name="Graphic 8">
              <a:extLst>
                <a:ext uri="{FF2B5EF4-FFF2-40B4-BE49-F238E27FC236}">
                  <a16:creationId xmlns:a16="http://schemas.microsoft.com/office/drawing/2014/main" id="{BE6FB307-61DF-42E4-ACB8-4E47813A81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985885" y="5347397"/>
              <a:ext cx="3021199" cy="1510599"/>
            </a:xfrm>
            <a:custGeom>
              <a:avLst/>
              <a:gdLst>
                <a:gd name="connsiteX0" fmla="*/ 4467225 w 4467225"/>
                <a:gd name="connsiteY0" fmla="*/ 0 h 2233612"/>
                <a:gd name="connsiteX1" fmla="*/ 2233613 w 4467225"/>
                <a:gd name="connsiteY1" fmla="*/ 2233613 h 2233612"/>
                <a:gd name="connsiteX2" fmla="*/ 0 w 4467225"/>
                <a:gd name="connsiteY2" fmla="*/ 0 h 2233612"/>
              </a:gdLst>
              <a:ahLst/>
              <a:cxnLst>
                <a:cxn ang="0">
                  <a:pos x="connsiteX0" y="connsiteY0"/>
                </a:cxn>
                <a:cxn ang="0">
                  <a:pos x="connsiteX1" y="connsiteY1"/>
                </a:cxn>
                <a:cxn ang="0">
                  <a:pos x="connsiteX2" y="connsiteY2"/>
                </a:cxn>
              </a:cxnLst>
              <a:rect l="l" t="t" r="r" b="b"/>
              <a:pathLst>
                <a:path w="4467225" h="2233612">
                  <a:moveTo>
                    <a:pt x="4467225" y="0"/>
                  </a:moveTo>
                  <a:cubicBezTo>
                    <a:pt x="4467225" y="1233583"/>
                    <a:pt x="3467195" y="2233613"/>
                    <a:pt x="2233613" y="2233613"/>
                  </a:cubicBezTo>
                  <a:cubicBezTo>
                    <a:pt x="1000030" y="2233613"/>
                    <a:pt x="0" y="1233583"/>
                    <a:pt x="0" y="0"/>
                  </a:cubicBezTo>
                </a:path>
              </a:pathLst>
            </a:custGeom>
            <a:noFill/>
            <a:ln w="12700" cap="flat">
              <a:solidFill>
                <a:schemeClr val="accent4"/>
              </a:solidFill>
              <a:prstDash val="solid"/>
              <a:miter/>
            </a:ln>
          </p:spPr>
          <p:txBody>
            <a:bodyPr rtlCol="0" anchor="ctr"/>
            <a:lstStyle/>
            <a:p>
              <a:endParaRPr lang="en-US"/>
            </a:p>
          </p:txBody>
        </p:sp>
        <p:cxnSp>
          <p:nvCxnSpPr>
            <p:cNvPr id="37" name="Straight Connector 36">
              <a:extLst>
                <a:ext uri="{FF2B5EF4-FFF2-40B4-BE49-F238E27FC236}">
                  <a16:creationId xmlns:a16="http://schemas.microsoft.com/office/drawing/2014/main" id="{E7C9104A-0B2E-42A7-8F27-CCEFDBA900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3816"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7C0EC34-7095-4362-AA58-F572131373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C19E597-F67B-455A-9D77-8B564DC5DB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581337"/>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FF4279-F451-4DED-87EB-1899D7E4EB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6276734"/>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35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E7449-53C5-24BC-6998-452F214BE4AD}"/>
              </a:ext>
            </a:extLst>
          </p:cNvPr>
          <p:cNvSpPr>
            <a:spLocks noGrp="1"/>
          </p:cNvSpPr>
          <p:nvPr>
            <p:ph type="title"/>
          </p:nvPr>
        </p:nvSpPr>
        <p:spPr/>
        <p:txBody>
          <a:bodyPr/>
          <a:lstStyle/>
          <a:p>
            <a:r>
              <a:rPr lang="en-US" dirty="0"/>
              <a:t>About Me: Valerie Huston</a:t>
            </a:r>
          </a:p>
        </p:txBody>
      </p:sp>
      <p:graphicFrame>
        <p:nvGraphicFramePr>
          <p:cNvPr id="5" name="Content Placeholder 2">
            <a:extLst>
              <a:ext uri="{FF2B5EF4-FFF2-40B4-BE49-F238E27FC236}">
                <a16:creationId xmlns:a16="http://schemas.microsoft.com/office/drawing/2014/main" id="{771E621C-CFEB-75EC-A861-2FC2023D7C72}"/>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8938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5" name="Rectangle 1030">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3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034" name="Straight Connector 103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57"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058"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useBgFill="1">
        <p:nvSpPr>
          <p:cNvPr id="1059" name="Rectangle 1040">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0" name="Rectangle 1042">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1" name="Group 1044">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046" name="Straight Connector 1045">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46">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D3F04E6-E7F3-3F8B-5DB7-B0C1C515C3E3}"/>
              </a:ext>
            </a:extLst>
          </p:cNvPr>
          <p:cNvSpPr>
            <a:spLocks noGrp="1"/>
          </p:cNvSpPr>
          <p:nvPr>
            <p:ph type="title"/>
          </p:nvPr>
        </p:nvSpPr>
        <p:spPr>
          <a:xfrm>
            <a:off x="838200" y="727323"/>
            <a:ext cx="4933950" cy="1596291"/>
          </a:xfrm>
        </p:spPr>
        <p:txBody>
          <a:bodyPr vert="horz" lIns="91440" tIns="45720" rIns="91440" bIns="45720" rtlCol="0" anchor="ctr">
            <a:normAutofit/>
          </a:bodyPr>
          <a:lstStyle/>
          <a:p>
            <a:r>
              <a:rPr lang="en-US"/>
              <a:t>VADER Example</a:t>
            </a:r>
            <a:endParaRPr lang="en-US" dirty="0"/>
          </a:p>
        </p:txBody>
      </p:sp>
      <p:cxnSp>
        <p:nvCxnSpPr>
          <p:cNvPr id="1051" name="Straight Connector 1050">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26" name="Picture 2" descr="Darth Vader, Sith Lord - Star Wars - The Tatler guide to dating a lord |  Tatler">
            <a:extLst>
              <a:ext uri="{FF2B5EF4-FFF2-40B4-BE49-F238E27FC236}">
                <a16:creationId xmlns:a16="http://schemas.microsoft.com/office/drawing/2014/main" id="{BA36E93F-476D-34D7-9E77-87BCAC688C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07104" y="868081"/>
            <a:ext cx="3840480" cy="51206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1" name="Content Placeholder 4">
            <a:extLst>
              <a:ext uri="{FF2B5EF4-FFF2-40B4-BE49-F238E27FC236}">
                <a16:creationId xmlns:a16="http://schemas.microsoft.com/office/drawing/2014/main" id="{406FE2A0-23DA-B57E-21DA-8D192FDE4C4B}"/>
              </a:ext>
            </a:extLst>
          </p:cNvPr>
          <p:cNvGraphicFramePr>
            <a:graphicFrameLocks noGrp="1"/>
          </p:cNvGraphicFramePr>
          <p:nvPr>
            <p:ph idx="1"/>
            <p:extLst>
              <p:ext uri="{D42A27DB-BD31-4B8C-83A1-F6EECF244321}">
                <p14:modId xmlns:p14="http://schemas.microsoft.com/office/powerpoint/2010/main" val="699542919"/>
              </p:ext>
            </p:extLst>
          </p:nvPr>
        </p:nvGraphicFramePr>
        <p:xfrm>
          <a:off x="838200" y="2434196"/>
          <a:ext cx="4933950" cy="34305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83042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B1E9F7-AA8C-094F-FD27-7D8472D1FCA7}"/>
              </a:ext>
            </a:extLst>
          </p:cNvPr>
          <p:cNvSpPr>
            <a:spLocks noGrp="1"/>
          </p:cNvSpPr>
          <p:nvPr>
            <p:ph type="title"/>
          </p:nvPr>
        </p:nvSpPr>
        <p:spPr>
          <a:xfrm>
            <a:off x="838201" y="581265"/>
            <a:ext cx="4114800" cy="5695398"/>
          </a:xfrm>
        </p:spPr>
        <p:txBody>
          <a:bodyPr anchor="ctr">
            <a:normAutofit/>
          </a:bodyPr>
          <a:lstStyle/>
          <a:p>
            <a:r>
              <a:rPr lang="en-US" sz="5200"/>
              <a:t>VADER Model Results</a:t>
            </a:r>
          </a:p>
        </p:txBody>
      </p:sp>
      <p:sp>
        <p:nvSpPr>
          <p:cNvPr id="13" name="Rectangle 12">
            <a:extLst>
              <a:ext uri="{FF2B5EF4-FFF2-40B4-BE49-F238E27FC236}">
                <a16:creationId xmlns:a16="http://schemas.microsoft.com/office/drawing/2014/main" id="{9346307A-DFE3-4A97-B2EE-5D57DF413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6275" y="577406"/>
            <a:ext cx="6391931" cy="5695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277446-D71D-4C19-A013-95073D31A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6455" y="-6437"/>
            <a:ext cx="6405880" cy="6864437"/>
            <a:chOff x="5166455" y="-6437"/>
            <a:chExt cx="6405880" cy="6864437"/>
          </a:xfrm>
        </p:grpSpPr>
        <p:cxnSp>
          <p:nvCxnSpPr>
            <p:cNvPr id="16" name="Straight Connector 15">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645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57BAF9-1A72-414E-8B1A-C58B353F1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8FCD6AB-4E6B-4F74-94C0-C14654F99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A243C241-862E-DB77-1AEC-5E2D78E3E02D}"/>
              </a:ext>
            </a:extLst>
          </p:cNvPr>
          <p:cNvGraphicFramePr>
            <a:graphicFrameLocks noGrp="1"/>
          </p:cNvGraphicFramePr>
          <p:nvPr>
            <p:ph idx="1"/>
            <p:extLst>
              <p:ext uri="{D42A27DB-BD31-4B8C-83A1-F6EECF244321}">
                <p14:modId xmlns:p14="http://schemas.microsoft.com/office/powerpoint/2010/main" val="568921768"/>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5852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5">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7">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29">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33" name="Straight Connector 32">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38"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2C5E4B1-42F1-4ED5-ADD5-D5B3649C7B6A}"/>
              </a:ext>
            </a:extLst>
          </p:cNvPr>
          <p:cNvSpPr>
            <a:spLocks noGrp="1"/>
          </p:cNvSpPr>
          <p:nvPr>
            <p:ph type="title"/>
          </p:nvPr>
        </p:nvSpPr>
        <p:spPr>
          <a:xfrm>
            <a:off x="838200" y="706524"/>
            <a:ext cx="10676934" cy="1972116"/>
          </a:xfrm>
        </p:spPr>
        <p:txBody>
          <a:bodyPr anchor="ctr">
            <a:normAutofit/>
          </a:bodyPr>
          <a:lstStyle/>
          <a:p>
            <a:r>
              <a:rPr lang="en-US" sz="5200"/>
              <a:t>Naïve Bayes Classifier Model</a:t>
            </a:r>
          </a:p>
        </p:txBody>
      </p:sp>
      <p:cxnSp>
        <p:nvCxnSpPr>
          <p:cNvPr id="40" name="Straight Connector 39">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43" name="Content Placeholder 2">
            <a:extLst>
              <a:ext uri="{FF2B5EF4-FFF2-40B4-BE49-F238E27FC236}">
                <a16:creationId xmlns:a16="http://schemas.microsoft.com/office/drawing/2014/main" id="{B690162D-607C-6604-EC88-A2CE55E67688}"/>
              </a:ext>
            </a:extLst>
          </p:cNvPr>
          <p:cNvGraphicFramePr>
            <a:graphicFrameLocks noGrp="1"/>
          </p:cNvGraphicFramePr>
          <p:nvPr>
            <p:ph idx="1"/>
            <p:extLst>
              <p:ext uri="{D42A27DB-BD31-4B8C-83A1-F6EECF244321}">
                <p14:modId xmlns:p14="http://schemas.microsoft.com/office/powerpoint/2010/main" val="3939300394"/>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5823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C01FB2-6D50-41C9-BE00-29B0F992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1A60F-5737-109F-948D-5308F55659B2}"/>
              </a:ext>
            </a:extLst>
          </p:cNvPr>
          <p:cNvSpPr>
            <a:spLocks noGrp="1"/>
          </p:cNvSpPr>
          <p:nvPr>
            <p:ph type="title"/>
          </p:nvPr>
        </p:nvSpPr>
        <p:spPr>
          <a:xfrm>
            <a:off x="838200" y="576491"/>
            <a:ext cx="4276541" cy="5705015"/>
          </a:xfrm>
        </p:spPr>
        <p:txBody>
          <a:bodyPr anchor="ctr">
            <a:normAutofit/>
          </a:bodyPr>
          <a:lstStyle/>
          <a:p>
            <a:r>
              <a:rPr lang="en-US" sz="5200"/>
              <a:t>Naïve Bayes Results</a:t>
            </a:r>
          </a:p>
        </p:txBody>
      </p:sp>
      <p:graphicFrame>
        <p:nvGraphicFramePr>
          <p:cNvPr id="4" name="Table 4">
            <a:extLst>
              <a:ext uri="{FF2B5EF4-FFF2-40B4-BE49-F238E27FC236}">
                <a16:creationId xmlns:a16="http://schemas.microsoft.com/office/drawing/2014/main" id="{C8E74085-1F96-B78D-F4E9-8600009B57AA}"/>
              </a:ext>
            </a:extLst>
          </p:cNvPr>
          <p:cNvGraphicFramePr>
            <a:graphicFrameLocks noGrp="1"/>
          </p:cNvGraphicFramePr>
          <p:nvPr>
            <p:ph idx="1"/>
            <p:extLst>
              <p:ext uri="{D42A27DB-BD31-4B8C-83A1-F6EECF244321}">
                <p14:modId xmlns:p14="http://schemas.microsoft.com/office/powerpoint/2010/main" val="578229038"/>
              </p:ext>
            </p:extLst>
          </p:nvPr>
        </p:nvGraphicFramePr>
        <p:xfrm>
          <a:off x="6453566" y="1683149"/>
          <a:ext cx="4788968" cy="3491703"/>
        </p:xfrm>
        <a:graphic>
          <a:graphicData uri="http://schemas.openxmlformats.org/drawingml/2006/table">
            <a:tbl>
              <a:tblPr firstRow="1" bandRow="1">
                <a:noFill/>
                <a:tableStyleId>{5C22544A-7EE6-4342-B048-85BDC9FD1C3A}</a:tableStyleId>
              </a:tblPr>
              <a:tblGrid>
                <a:gridCol w="2358935">
                  <a:extLst>
                    <a:ext uri="{9D8B030D-6E8A-4147-A177-3AD203B41FA5}">
                      <a16:colId xmlns:a16="http://schemas.microsoft.com/office/drawing/2014/main" val="2195342845"/>
                    </a:ext>
                  </a:extLst>
                </a:gridCol>
                <a:gridCol w="2430033">
                  <a:extLst>
                    <a:ext uri="{9D8B030D-6E8A-4147-A177-3AD203B41FA5}">
                      <a16:colId xmlns:a16="http://schemas.microsoft.com/office/drawing/2014/main" val="1979712548"/>
                    </a:ext>
                  </a:extLst>
                </a:gridCol>
              </a:tblGrid>
              <a:tr h="890887">
                <a:tc>
                  <a:txBody>
                    <a:bodyPr/>
                    <a:lstStyle/>
                    <a:p>
                      <a:endParaRPr lang="en-US" sz="3300" b="0" cap="none" spc="0">
                        <a:solidFill>
                          <a:schemeClr val="tx1"/>
                        </a:solidFill>
                      </a:endParaRP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tc>
                  <a:txBody>
                    <a:bodyPr/>
                    <a:lstStyle/>
                    <a:p>
                      <a:r>
                        <a:rPr lang="en-US" sz="3300" b="0" cap="none" spc="0">
                          <a:solidFill>
                            <a:schemeClr val="tx1"/>
                          </a:solidFill>
                        </a:rPr>
                        <a:t>Precision</a:t>
                      </a: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565568736"/>
                  </a:ext>
                </a:extLst>
              </a:tr>
              <a:tr h="890887">
                <a:tc>
                  <a:txBody>
                    <a:bodyPr/>
                    <a:lstStyle/>
                    <a:p>
                      <a:r>
                        <a:rPr lang="en-US" sz="3300" cap="none" spc="0" dirty="0">
                          <a:solidFill>
                            <a:schemeClr val="tx1"/>
                          </a:solidFill>
                        </a:rPr>
                        <a:t>Negative</a:t>
                      </a:r>
                    </a:p>
                  </a:txBody>
                  <a:tcPr marL="215537" marR="215537" marT="150876" marB="150876">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3300" cap="none" spc="0">
                          <a:solidFill>
                            <a:schemeClr val="tx1"/>
                          </a:solidFill>
                        </a:rPr>
                        <a:t>75%</a:t>
                      </a:r>
                    </a:p>
                  </a:txBody>
                  <a:tcPr marL="215537" marR="215537" marT="150876" marB="150876">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992455247"/>
                  </a:ext>
                </a:extLst>
              </a:tr>
              <a:tr h="819042">
                <a:tc>
                  <a:txBody>
                    <a:bodyPr/>
                    <a:lstStyle/>
                    <a:p>
                      <a:r>
                        <a:rPr lang="en-US" sz="3300" cap="none" spc="0" dirty="0">
                          <a:solidFill>
                            <a:schemeClr val="tx1"/>
                          </a:solidFill>
                        </a:rPr>
                        <a:t>Neutral</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3300" cap="none" spc="0" dirty="0">
                          <a:solidFill>
                            <a:schemeClr val="tx1"/>
                          </a:solidFill>
                        </a:rPr>
                        <a:t>54 %</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054437696"/>
                  </a:ext>
                </a:extLst>
              </a:tr>
              <a:tr h="890887">
                <a:tc>
                  <a:txBody>
                    <a:bodyPr/>
                    <a:lstStyle/>
                    <a:p>
                      <a:r>
                        <a:rPr lang="en-US" sz="3300" cap="none" spc="0">
                          <a:solidFill>
                            <a:schemeClr val="tx1"/>
                          </a:solidFill>
                        </a:rPr>
                        <a:t>Positive</a:t>
                      </a:r>
                    </a:p>
                  </a:txBody>
                  <a:tcPr marL="215537" marR="215537" marT="150876" marB="150876">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3300" cap="none" spc="0" dirty="0">
                          <a:solidFill>
                            <a:schemeClr val="tx1"/>
                          </a:solidFill>
                        </a:rPr>
                        <a:t>77%</a:t>
                      </a:r>
                    </a:p>
                  </a:txBody>
                  <a:tcPr marL="215537" marR="215537" marT="150876" marB="150876">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156876429"/>
                  </a:ext>
                </a:extLst>
              </a:tr>
            </a:tbl>
          </a:graphicData>
        </a:graphic>
      </p:graphicFrame>
    </p:spTree>
    <p:extLst>
      <p:ext uri="{BB962C8B-B14F-4D97-AF65-F5344CB8AC3E}">
        <p14:creationId xmlns:p14="http://schemas.microsoft.com/office/powerpoint/2010/main" val="2830624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8C4A48C-F8E4-40F0-B8C7-796C50B4C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123" y="2794702"/>
            <a:ext cx="10928970" cy="345118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93ECDB61-C78E-49AB-9D9C-862EAA5FFC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9" name="Group 18">
              <a:extLst>
                <a:ext uri="{FF2B5EF4-FFF2-40B4-BE49-F238E27FC236}">
                  <a16:creationId xmlns:a16="http://schemas.microsoft.com/office/drawing/2014/main" id="{8A84E4F0-03F3-4373-BC08-F3420C4DD3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21" name="Group 20">
                <a:extLst>
                  <a:ext uri="{FF2B5EF4-FFF2-40B4-BE49-F238E27FC236}">
                    <a16:creationId xmlns:a16="http://schemas.microsoft.com/office/drawing/2014/main" id="{7DF65987-4A36-4202-998C-5ADCB2FB94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557299" y="2794702"/>
                <a:ext cx="634699" cy="1268599"/>
                <a:chOff x="11597128" y="2762119"/>
                <a:chExt cx="594872" cy="1268599"/>
              </a:xfrm>
            </p:grpSpPr>
            <p:cxnSp>
              <p:nvCxnSpPr>
                <p:cNvPr id="30" name="Straight Connector 29">
                  <a:extLst>
                    <a:ext uri="{FF2B5EF4-FFF2-40B4-BE49-F238E27FC236}">
                      <a16:creationId xmlns:a16="http://schemas.microsoft.com/office/drawing/2014/main" id="{F4238A89-F61E-46B4-A16C-1B27EEE4BD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28"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F870BE-1537-4939-A7CB-36BD77781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2D909DC-9CB0-43B2-BFFB-48C8D4B1A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2794702"/>
                <a:ext cx="648551" cy="1268599"/>
                <a:chOff x="11597131" y="2762119"/>
                <a:chExt cx="594869" cy="1268599"/>
              </a:xfrm>
            </p:grpSpPr>
            <p:cxnSp>
              <p:nvCxnSpPr>
                <p:cNvPr id="28" name="Straight Connector 27">
                  <a:extLst>
                    <a:ext uri="{FF2B5EF4-FFF2-40B4-BE49-F238E27FC236}">
                      <a16:creationId xmlns:a16="http://schemas.microsoft.com/office/drawing/2014/main" id="{1EABC700-4E95-4450-BE4B-1149BC0126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31"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35CD64B-F95D-4CF3-B317-37DAF82F2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E5E01DCE-5018-4BED-8C6B-73E056494C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 y="6472"/>
                <a:ext cx="12192000" cy="6866993"/>
                <a:chOff x="572" y="6472"/>
                <a:chExt cx="12192000" cy="6866993"/>
              </a:xfrm>
            </p:grpSpPr>
            <p:cxnSp>
              <p:nvCxnSpPr>
                <p:cNvPr id="24" name="Straight Connector 23">
                  <a:extLst>
                    <a:ext uri="{FF2B5EF4-FFF2-40B4-BE49-F238E27FC236}">
                      <a16:creationId xmlns:a16="http://schemas.microsoft.com/office/drawing/2014/main" id="{25A04438-598C-4217-B5F5-3982C30626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4B43FA3-78DB-4F9F-B889-D8B65C922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9B4323-32F6-4DCF-94B4-36D8197761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4214668-F898-4859-87D6-23D6EF067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cxnSp>
          <p:nvCxnSpPr>
            <p:cNvPr id="20" name="Straight Connector 19">
              <a:extLst>
                <a:ext uri="{FF2B5EF4-FFF2-40B4-BE49-F238E27FC236}">
                  <a16:creationId xmlns:a16="http://schemas.microsoft.com/office/drawing/2014/main" id="{38F98E24-E208-40BF-B555-7B8DCEA3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4BFC6A3-7BD5-3170-B180-8BDDAF39FB4F}"/>
              </a:ext>
            </a:extLst>
          </p:cNvPr>
          <p:cNvSpPr>
            <a:spLocks noGrp="1"/>
          </p:cNvSpPr>
          <p:nvPr>
            <p:ph type="title"/>
          </p:nvPr>
        </p:nvSpPr>
        <p:spPr>
          <a:xfrm>
            <a:off x="838200" y="706522"/>
            <a:ext cx="10515588" cy="1984671"/>
          </a:xfrm>
        </p:spPr>
        <p:txBody>
          <a:bodyPr anchor="ctr">
            <a:normAutofit/>
          </a:bodyPr>
          <a:lstStyle/>
          <a:p>
            <a:r>
              <a:rPr lang="en-US" sz="5200"/>
              <a:t>Summary of Results</a:t>
            </a:r>
          </a:p>
        </p:txBody>
      </p:sp>
      <p:graphicFrame>
        <p:nvGraphicFramePr>
          <p:cNvPr id="7" name="Table 7">
            <a:extLst>
              <a:ext uri="{FF2B5EF4-FFF2-40B4-BE49-F238E27FC236}">
                <a16:creationId xmlns:a16="http://schemas.microsoft.com/office/drawing/2014/main" id="{8A965220-30F4-4CC4-D708-FBB1AC14A527}"/>
              </a:ext>
            </a:extLst>
          </p:cNvPr>
          <p:cNvGraphicFramePr>
            <a:graphicFrameLocks noGrp="1"/>
          </p:cNvGraphicFramePr>
          <p:nvPr>
            <p:ph idx="1"/>
            <p:extLst>
              <p:ext uri="{D42A27DB-BD31-4B8C-83A1-F6EECF244321}">
                <p14:modId xmlns:p14="http://schemas.microsoft.com/office/powerpoint/2010/main" val="1010721815"/>
              </p:ext>
            </p:extLst>
          </p:nvPr>
        </p:nvGraphicFramePr>
        <p:xfrm>
          <a:off x="838200" y="3364418"/>
          <a:ext cx="10515602" cy="2311752"/>
        </p:xfrm>
        <a:graphic>
          <a:graphicData uri="http://schemas.openxmlformats.org/drawingml/2006/table">
            <a:tbl>
              <a:tblPr firstRow="1" bandRow="1">
                <a:noFill/>
                <a:tableStyleId>{5C22544A-7EE6-4342-B048-85BDC9FD1C3A}</a:tableStyleId>
              </a:tblPr>
              <a:tblGrid>
                <a:gridCol w="2072192">
                  <a:extLst>
                    <a:ext uri="{9D8B030D-6E8A-4147-A177-3AD203B41FA5}">
                      <a16:colId xmlns:a16="http://schemas.microsoft.com/office/drawing/2014/main" val="540398867"/>
                    </a:ext>
                  </a:extLst>
                </a:gridCol>
                <a:gridCol w="2151846">
                  <a:extLst>
                    <a:ext uri="{9D8B030D-6E8A-4147-A177-3AD203B41FA5}">
                      <a16:colId xmlns:a16="http://schemas.microsoft.com/office/drawing/2014/main" val="704033126"/>
                    </a:ext>
                  </a:extLst>
                </a:gridCol>
                <a:gridCol w="2072192">
                  <a:extLst>
                    <a:ext uri="{9D8B030D-6E8A-4147-A177-3AD203B41FA5}">
                      <a16:colId xmlns:a16="http://schemas.microsoft.com/office/drawing/2014/main" val="2037310090"/>
                    </a:ext>
                  </a:extLst>
                </a:gridCol>
                <a:gridCol w="2115176">
                  <a:extLst>
                    <a:ext uri="{9D8B030D-6E8A-4147-A177-3AD203B41FA5}">
                      <a16:colId xmlns:a16="http://schemas.microsoft.com/office/drawing/2014/main" val="4024976247"/>
                    </a:ext>
                  </a:extLst>
                </a:gridCol>
                <a:gridCol w="2104196">
                  <a:extLst>
                    <a:ext uri="{9D8B030D-6E8A-4147-A177-3AD203B41FA5}">
                      <a16:colId xmlns:a16="http://schemas.microsoft.com/office/drawing/2014/main" val="25672389"/>
                    </a:ext>
                  </a:extLst>
                </a:gridCol>
              </a:tblGrid>
              <a:tr h="385292">
                <a:tc>
                  <a:txBody>
                    <a:bodyPr/>
                    <a:lstStyle/>
                    <a:p>
                      <a:endParaRPr lang="en-US" sz="1100" b="1">
                        <a:solidFill>
                          <a:srgbClr val="FFFFFF"/>
                        </a:solidFill>
                      </a:endParaRPr>
                    </a:p>
                  </a:txBody>
                  <a:tcPr marL="158774" marR="95264" marT="95264" marB="95264">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1100" b="1">
                          <a:solidFill>
                            <a:srgbClr val="FFFFFF"/>
                          </a:solidFill>
                        </a:rPr>
                        <a:t>Positive Accuracy</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1100" b="1">
                          <a:solidFill>
                            <a:srgbClr val="FFFFFF"/>
                          </a:solidFill>
                        </a:rPr>
                        <a:t>Negative Accuracy</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1100" b="1">
                          <a:solidFill>
                            <a:srgbClr val="FFFFFF"/>
                          </a:solidFill>
                        </a:rPr>
                        <a:t>Neutral Accuracy</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1100" b="1">
                          <a:solidFill>
                            <a:srgbClr val="FFFFFF"/>
                          </a:solidFill>
                        </a:rPr>
                        <a:t>Overall Accuracy</a:t>
                      </a:r>
                    </a:p>
                  </a:txBody>
                  <a:tcPr marL="158774" marR="95264" marT="95264" marB="95264">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08198545"/>
                  </a:ext>
                </a:extLst>
              </a:tr>
              <a:tr h="385292">
                <a:tc>
                  <a:txBody>
                    <a:bodyPr/>
                    <a:lstStyle/>
                    <a:p>
                      <a:r>
                        <a:rPr lang="en-US" sz="1100" err="1">
                          <a:solidFill>
                            <a:schemeClr val="tx1">
                              <a:lumMod val="85000"/>
                              <a:lumOff val="15000"/>
                            </a:schemeClr>
                          </a:solidFill>
                        </a:rPr>
                        <a:t>Afinn</a:t>
                      </a:r>
                      <a:endParaRPr lang="en-US" sz="1100">
                        <a:solidFill>
                          <a:schemeClr val="tx1">
                            <a:lumMod val="85000"/>
                            <a:lumOff val="15000"/>
                          </a:schemeClr>
                        </a:solidFill>
                      </a:endParaRPr>
                    </a:p>
                  </a:txBody>
                  <a:tcPr marL="158774" marR="95264" marT="95264" marB="95264">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84%</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62%</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54%</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65%</a:t>
                      </a:r>
                    </a:p>
                  </a:txBody>
                  <a:tcPr marL="158774" marR="95264" marT="95264" marB="95264">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682384620"/>
                  </a:ext>
                </a:extLst>
              </a:tr>
              <a:tr h="385292">
                <a:tc>
                  <a:txBody>
                    <a:bodyPr/>
                    <a:lstStyle/>
                    <a:p>
                      <a:r>
                        <a:rPr lang="en-US" sz="1100">
                          <a:solidFill>
                            <a:schemeClr val="tx1">
                              <a:lumMod val="85000"/>
                              <a:lumOff val="15000"/>
                            </a:schemeClr>
                          </a:solidFill>
                        </a:rPr>
                        <a:t>Flair</a:t>
                      </a:r>
                    </a:p>
                  </a:txBody>
                  <a:tcPr marL="158774" marR="95264" marT="95264" marB="95264">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99.73%</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99.97%</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a:t>
                      </a:r>
                    </a:p>
                  </a:txBody>
                  <a:tcPr marL="158774" marR="95264" marT="95264" marB="95264">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821666662"/>
                  </a:ext>
                </a:extLst>
              </a:tr>
              <a:tr h="385292">
                <a:tc>
                  <a:txBody>
                    <a:bodyPr/>
                    <a:lstStyle/>
                    <a:p>
                      <a:r>
                        <a:rPr lang="en-US" sz="1100" err="1">
                          <a:solidFill>
                            <a:schemeClr val="tx1">
                              <a:lumMod val="85000"/>
                              <a:lumOff val="15000"/>
                            </a:schemeClr>
                          </a:solidFill>
                        </a:rPr>
                        <a:t>TextBlob</a:t>
                      </a:r>
                      <a:endParaRPr lang="en-US" sz="1100">
                        <a:solidFill>
                          <a:schemeClr val="tx1">
                            <a:lumMod val="85000"/>
                            <a:lumOff val="15000"/>
                          </a:schemeClr>
                        </a:solidFill>
                      </a:endParaRPr>
                    </a:p>
                  </a:txBody>
                  <a:tcPr marL="158774" marR="95264" marT="95264" marB="95264">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78.06%</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49.05%</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51.12%</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58.94%</a:t>
                      </a:r>
                    </a:p>
                  </a:txBody>
                  <a:tcPr marL="158774" marR="95264" marT="95264" marB="95264">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481529471"/>
                  </a:ext>
                </a:extLst>
              </a:tr>
              <a:tr h="385292">
                <a:tc>
                  <a:txBody>
                    <a:bodyPr/>
                    <a:lstStyle/>
                    <a:p>
                      <a:r>
                        <a:rPr lang="en-US" sz="1100">
                          <a:solidFill>
                            <a:schemeClr val="tx1">
                              <a:lumMod val="85000"/>
                              <a:lumOff val="15000"/>
                            </a:schemeClr>
                          </a:solidFill>
                        </a:rPr>
                        <a:t>VADER</a:t>
                      </a:r>
                    </a:p>
                  </a:txBody>
                  <a:tcPr marL="158774" marR="95264" marT="95264" marB="95264">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88.49%</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64.83%</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46.99%</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64.99%</a:t>
                      </a:r>
                    </a:p>
                  </a:txBody>
                  <a:tcPr marL="158774" marR="95264" marT="95264" marB="95264">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245274968"/>
                  </a:ext>
                </a:extLst>
              </a:tr>
              <a:tr h="385292">
                <a:tc>
                  <a:txBody>
                    <a:bodyPr/>
                    <a:lstStyle/>
                    <a:p>
                      <a:r>
                        <a:rPr lang="en-US" sz="1100">
                          <a:solidFill>
                            <a:schemeClr val="tx1">
                              <a:lumMod val="85000"/>
                              <a:lumOff val="15000"/>
                            </a:schemeClr>
                          </a:solidFill>
                        </a:rPr>
                        <a:t>Naïve Bayes</a:t>
                      </a:r>
                    </a:p>
                  </a:txBody>
                  <a:tcPr marL="158774" marR="95264" marT="95264" marB="95264">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ctr"/>
                      <a:r>
                        <a:rPr lang="en-US" sz="1100">
                          <a:solidFill>
                            <a:schemeClr val="tx1">
                              <a:lumMod val="85000"/>
                              <a:lumOff val="15000"/>
                            </a:schemeClr>
                          </a:solidFill>
                        </a:rPr>
                        <a:t>77%</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ctr"/>
                      <a:r>
                        <a:rPr lang="en-US" sz="1100">
                          <a:solidFill>
                            <a:schemeClr val="tx1">
                              <a:lumMod val="85000"/>
                              <a:lumOff val="15000"/>
                            </a:schemeClr>
                          </a:solidFill>
                        </a:rPr>
                        <a:t>75%</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ctr"/>
                      <a:r>
                        <a:rPr lang="en-US" sz="1100">
                          <a:solidFill>
                            <a:schemeClr val="tx1">
                              <a:lumMod val="85000"/>
                              <a:lumOff val="15000"/>
                            </a:schemeClr>
                          </a:solidFill>
                        </a:rPr>
                        <a:t>54%</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ctr"/>
                      <a:r>
                        <a:rPr lang="en-US" sz="1100">
                          <a:solidFill>
                            <a:schemeClr val="tx1">
                              <a:lumMod val="85000"/>
                              <a:lumOff val="15000"/>
                            </a:schemeClr>
                          </a:solidFill>
                        </a:rPr>
                        <a:t>-</a:t>
                      </a:r>
                    </a:p>
                  </a:txBody>
                  <a:tcPr marL="158774" marR="95264" marT="95264" marB="95264">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3166029182"/>
                  </a:ext>
                </a:extLst>
              </a:tr>
            </a:tbl>
          </a:graphicData>
        </a:graphic>
      </p:graphicFrame>
    </p:spTree>
    <p:extLst>
      <p:ext uri="{BB962C8B-B14F-4D97-AF65-F5344CB8AC3E}">
        <p14:creationId xmlns:p14="http://schemas.microsoft.com/office/powerpoint/2010/main" val="1999950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Twitter Blue launches in the US and New Zealand with expanded feature set |  TechCrunch">
            <a:extLst>
              <a:ext uri="{FF2B5EF4-FFF2-40B4-BE49-F238E27FC236}">
                <a16:creationId xmlns:a16="http://schemas.microsoft.com/office/drawing/2014/main" id="{506BCE0B-A39A-E014-FCCD-464EC6F0A797}"/>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r="226" b="1"/>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5133" name="Group 5132">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5134" name="Straight Connector 5133">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5" name="Straight Connector 5134">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6" name="Straight Connector 5135">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7" name="Straight Connector 5136">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38"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139"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80031AF9-1E34-3D61-0809-8C201D2D8435}"/>
              </a:ext>
            </a:extLst>
          </p:cNvPr>
          <p:cNvSpPr>
            <a:spLocks noGrp="1"/>
          </p:cNvSpPr>
          <p:nvPr>
            <p:ph type="title"/>
          </p:nvPr>
        </p:nvSpPr>
        <p:spPr>
          <a:xfrm>
            <a:off x="841248" y="876303"/>
            <a:ext cx="8817102" cy="2978517"/>
          </a:xfrm>
        </p:spPr>
        <p:txBody>
          <a:bodyPr anchor="b">
            <a:normAutofit/>
          </a:bodyPr>
          <a:lstStyle/>
          <a:p>
            <a:r>
              <a:rPr lang="en-US">
                <a:solidFill>
                  <a:srgbClr val="FFFFFF"/>
                </a:solidFill>
              </a:rPr>
              <a:t>Conclusions</a:t>
            </a:r>
          </a:p>
        </p:txBody>
      </p:sp>
      <p:sp>
        <p:nvSpPr>
          <p:cNvPr id="3" name="Content Placeholder 2">
            <a:extLst>
              <a:ext uri="{FF2B5EF4-FFF2-40B4-BE49-F238E27FC236}">
                <a16:creationId xmlns:a16="http://schemas.microsoft.com/office/drawing/2014/main" id="{6CB08E6D-D2F6-D5F7-3B4E-9DAF9B1938E6}"/>
              </a:ext>
            </a:extLst>
          </p:cNvPr>
          <p:cNvSpPr>
            <a:spLocks noGrp="1"/>
          </p:cNvSpPr>
          <p:nvPr>
            <p:ph idx="1"/>
          </p:nvPr>
        </p:nvSpPr>
        <p:spPr>
          <a:xfrm>
            <a:off x="841248" y="4105835"/>
            <a:ext cx="8817102" cy="1918725"/>
          </a:xfrm>
        </p:spPr>
        <p:txBody>
          <a:bodyPr>
            <a:normAutofit lnSpcReduction="10000"/>
          </a:bodyPr>
          <a:lstStyle/>
          <a:p>
            <a:pPr>
              <a:lnSpc>
                <a:spcPct val="100000"/>
              </a:lnSpc>
            </a:pPr>
            <a:r>
              <a:rPr lang="en-US" sz="1300" dirty="0">
                <a:solidFill>
                  <a:srgbClr val="FFFFFF"/>
                </a:solidFill>
              </a:rPr>
              <a:t>VADER, </a:t>
            </a:r>
            <a:r>
              <a:rPr lang="en-US" sz="1300" dirty="0" err="1">
                <a:solidFill>
                  <a:srgbClr val="FFFFFF"/>
                </a:solidFill>
              </a:rPr>
              <a:t>Afinn</a:t>
            </a:r>
            <a:r>
              <a:rPr lang="en-US" sz="1300" dirty="0">
                <a:solidFill>
                  <a:srgbClr val="FFFFFF"/>
                </a:solidFill>
              </a:rPr>
              <a:t> and Flair models produced the best results so a model that is a </a:t>
            </a:r>
            <a:r>
              <a:rPr lang="en-US" sz="1300" dirty="0" err="1">
                <a:solidFill>
                  <a:srgbClr val="FFFFFF"/>
                </a:solidFill>
              </a:rPr>
              <a:t>tribrid</a:t>
            </a:r>
            <a:r>
              <a:rPr lang="en-US" sz="1300" dirty="0">
                <a:solidFill>
                  <a:srgbClr val="FFFFFF"/>
                </a:solidFill>
              </a:rPr>
              <a:t> of the three would likely improve classification accuracy</a:t>
            </a:r>
          </a:p>
          <a:p>
            <a:pPr>
              <a:lnSpc>
                <a:spcPct val="100000"/>
              </a:lnSpc>
            </a:pPr>
            <a:r>
              <a:rPr lang="en-US" sz="1300" dirty="0">
                <a:solidFill>
                  <a:srgbClr val="FFFFFF"/>
                </a:solidFill>
              </a:rPr>
              <a:t>Being able to accurately classify tweets into sentiment buckets could impact the world at large</a:t>
            </a:r>
          </a:p>
          <a:p>
            <a:pPr lvl="1">
              <a:lnSpc>
                <a:spcPct val="100000"/>
              </a:lnSpc>
            </a:pPr>
            <a:r>
              <a:rPr lang="en-US" sz="1300" dirty="0">
                <a:solidFill>
                  <a:srgbClr val="FFFFFF"/>
                </a:solidFill>
              </a:rPr>
              <a:t>Security agencies can now be able to identify sentiments amongst tweets and </a:t>
            </a:r>
            <a:r>
              <a:rPr lang="en-US" sz="1300" dirty="0" err="1">
                <a:solidFill>
                  <a:srgbClr val="FFFFFF"/>
                </a:solidFill>
              </a:rPr>
              <a:t>identifyusers</a:t>
            </a:r>
            <a:r>
              <a:rPr lang="en-US" sz="1300" dirty="0">
                <a:solidFill>
                  <a:srgbClr val="FFFFFF"/>
                </a:solidFill>
              </a:rPr>
              <a:t> whose negative tweets can lead to events like insurrections, election fraud, etc.</a:t>
            </a:r>
          </a:p>
          <a:p>
            <a:pPr lvl="1">
              <a:lnSpc>
                <a:spcPct val="100000"/>
              </a:lnSpc>
            </a:pPr>
            <a:r>
              <a:rPr lang="en-US" sz="1300" dirty="0">
                <a:solidFill>
                  <a:srgbClr val="FFFFFF"/>
                </a:solidFill>
              </a:rPr>
              <a:t>Brands can better gain an understanding of consumer sentiment</a:t>
            </a:r>
          </a:p>
          <a:p>
            <a:pPr lvl="1">
              <a:lnSpc>
                <a:spcPct val="100000"/>
              </a:lnSpc>
            </a:pPr>
            <a:r>
              <a:rPr lang="en-US" sz="1300" dirty="0">
                <a:solidFill>
                  <a:srgbClr val="FFFFFF"/>
                </a:solidFill>
              </a:rPr>
              <a:t>Schools can proactively identify when students are engaging in/victims of cyberbullying</a:t>
            </a:r>
          </a:p>
          <a:p>
            <a:pPr lvl="1">
              <a:lnSpc>
                <a:spcPct val="100000"/>
              </a:lnSpc>
            </a:pPr>
            <a:r>
              <a:rPr lang="en-US" sz="1300" dirty="0">
                <a:solidFill>
                  <a:srgbClr val="FFFFFF"/>
                </a:solidFill>
              </a:rPr>
              <a:t>Nations can gain insights into how its people are feeling about international relations </a:t>
            </a:r>
          </a:p>
        </p:txBody>
      </p:sp>
    </p:spTree>
    <p:extLst>
      <p:ext uri="{BB962C8B-B14F-4D97-AF65-F5344CB8AC3E}">
        <p14:creationId xmlns:p14="http://schemas.microsoft.com/office/powerpoint/2010/main" val="2981380458"/>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16F6374-2300-41FF-BA7E-22FADCD95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0864D9E-0A0C-482E-86DE-9C4E729C3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847726" y="579694"/>
            <a:ext cx="3910046" cy="2930269"/>
          </a:xfrm>
        </p:spPr>
        <p:txBody>
          <a:bodyPr>
            <a:normAutofit/>
          </a:bodyPr>
          <a:lstStyle/>
          <a:p>
            <a:r>
              <a:rPr lang="en-US" dirty="0"/>
              <a:t>Questions?</a:t>
            </a:r>
            <a:endParaRPr lang="en-US"/>
          </a:p>
        </p:txBody>
      </p:sp>
      <p:grpSp>
        <p:nvGrpSpPr>
          <p:cNvPr id="30" name="Group 29">
            <a:extLst>
              <a:ext uri="{FF2B5EF4-FFF2-40B4-BE49-F238E27FC236}">
                <a16:creationId xmlns:a16="http://schemas.microsoft.com/office/drawing/2014/main" id="{859EF20D-5821-4F54-BD14-AB7D16330F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31" name="Straight Connector 30">
              <a:extLst>
                <a:ext uri="{FF2B5EF4-FFF2-40B4-BE49-F238E27FC236}">
                  <a16:creationId xmlns:a16="http://schemas.microsoft.com/office/drawing/2014/main" id="{658C3964-BF34-4211-835A-24B827B779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81337"/>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C498194-83A5-4CCE-AA0B-12C3FE68EE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76734"/>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125AC6-B711-4F7C-B0D2-8369A8D67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5171535"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543B8FC-DC9A-4AC0-BF25-85AF5B4944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23" name="Graphic 22" descr="Question mark">
            <a:extLst>
              <a:ext uri="{FF2B5EF4-FFF2-40B4-BE49-F238E27FC236}">
                <a16:creationId xmlns:a16="http://schemas.microsoft.com/office/drawing/2014/main" id="{0E4F9535-A4E7-435A-4CC0-1553B0DE44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8933" y="913559"/>
            <a:ext cx="5030881" cy="5030881"/>
          </a:xfrm>
          <a:prstGeom prst="rect">
            <a:avLst/>
          </a:prstGeom>
        </p:spPr>
      </p:pic>
    </p:spTree>
    <p:extLst>
      <p:ext uri="{BB962C8B-B14F-4D97-AF65-F5344CB8AC3E}">
        <p14:creationId xmlns:p14="http://schemas.microsoft.com/office/powerpoint/2010/main" val="3390562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6B01-9F97-A30B-5003-2F2AAE323E9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6AA1F81-EB3B-5E8E-7ADC-8DA659C7C767}"/>
              </a:ext>
            </a:extLst>
          </p:cNvPr>
          <p:cNvSpPr>
            <a:spLocks noGrp="1"/>
          </p:cNvSpPr>
          <p:nvPr>
            <p:ph idx="1"/>
          </p:nvPr>
        </p:nvSpPr>
        <p:spPr/>
        <p:txBody>
          <a:bodyPr/>
          <a:lstStyle/>
          <a:p>
            <a:r>
              <a:rPr lang="en-US" dirty="0">
                <a:hlinkClick r:id="rId2"/>
              </a:rPr>
              <a:t>https://www.kaggle.com/competitions/tweet-sentiment-extraction/overview</a:t>
            </a:r>
            <a:endParaRPr lang="en-US" dirty="0"/>
          </a:p>
          <a:p>
            <a:r>
              <a:rPr lang="en-US" dirty="0">
                <a:hlinkClick r:id="rId3"/>
              </a:rPr>
              <a:t>https://www.geeksforgeeks.org/python-sentiment-analysis-using-affin/</a:t>
            </a:r>
            <a:endParaRPr lang="en-US" dirty="0"/>
          </a:p>
          <a:p>
            <a:r>
              <a:rPr lang="en-US" dirty="0">
                <a:hlinkClick r:id="rId4"/>
              </a:rPr>
              <a:t>https://www.geeksforgeeks.org/twitter-sentiment-analysis-using-python/?ref=gcse</a:t>
            </a:r>
            <a:endParaRPr lang="en-US" dirty="0"/>
          </a:p>
          <a:p>
            <a:r>
              <a:rPr lang="en-US" dirty="0">
                <a:hlinkClick r:id="rId5"/>
              </a:rPr>
              <a:t>https://www.analyticsvidhya.com/blog/2021/10/sentiment-analysis-with-textblob-and-vader/</a:t>
            </a:r>
            <a:endParaRPr lang="en-US" dirty="0"/>
          </a:p>
          <a:p>
            <a:r>
              <a:rPr lang="en-US" dirty="0">
                <a:hlinkClick r:id="rId6"/>
              </a:rPr>
              <a:t>https://medium.com/analytics-vidhya/nlp-tutorial-for-text-classification-in-python-8f19cd17b49e</a:t>
            </a:r>
            <a:endParaRPr lang="en-US" dirty="0"/>
          </a:p>
          <a:p>
            <a:pPr marL="0" indent="0">
              <a:buNone/>
            </a:pPr>
            <a:endParaRPr lang="en-US" dirty="0"/>
          </a:p>
        </p:txBody>
      </p:sp>
    </p:spTree>
    <p:extLst>
      <p:ext uri="{BB962C8B-B14F-4D97-AF65-F5344CB8AC3E}">
        <p14:creationId xmlns:p14="http://schemas.microsoft.com/office/powerpoint/2010/main" val="2071581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3" name="Rectangle 6152">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55" name="Group 6154">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6156" name="Straight Connector 6155">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7" name="Straight Connector 6156">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8" name="Straight Connector 6157">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9" name="Straight Connector 6158">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EAB21CA-1265-DE27-9CD9-0207CF9C5FA1}"/>
              </a:ext>
            </a:extLst>
          </p:cNvPr>
          <p:cNvSpPr>
            <a:spLocks noGrp="1"/>
          </p:cNvSpPr>
          <p:nvPr>
            <p:ph type="title"/>
          </p:nvPr>
        </p:nvSpPr>
        <p:spPr>
          <a:xfrm>
            <a:off x="838200" y="727323"/>
            <a:ext cx="4933950" cy="1596291"/>
          </a:xfrm>
        </p:spPr>
        <p:txBody>
          <a:bodyPr>
            <a:normAutofit/>
          </a:bodyPr>
          <a:lstStyle/>
          <a:p>
            <a:r>
              <a:rPr lang="en-US" dirty="0"/>
              <a:t>What is Twitter?</a:t>
            </a:r>
          </a:p>
        </p:txBody>
      </p:sp>
      <p:cxnSp>
        <p:nvCxnSpPr>
          <p:cNvPr id="6161" name="Straight Connector 6160">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146" name="Picture 2" descr="Download the Twitter app | Twitter Help">
            <a:extLst>
              <a:ext uri="{FF2B5EF4-FFF2-40B4-BE49-F238E27FC236}">
                <a16:creationId xmlns:a16="http://schemas.microsoft.com/office/drawing/2014/main" id="{B718C87C-9915-4C53-A528-2C49F93347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5260" y="1498735"/>
            <a:ext cx="4824168" cy="38593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91C2ECF5-952C-33DA-B9AB-D6FEB85B0D73}"/>
              </a:ext>
            </a:extLst>
          </p:cNvPr>
          <p:cNvGraphicFramePr>
            <a:graphicFrameLocks noGrp="1"/>
          </p:cNvGraphicFramePr>
          <p:nvPr>
            <p:ph idx="1"/>
            <p:extLst>
              <p:ext uri="{D42A27DB-BD31-4B8C-83A1-F6EECF244321}">
                <p14:modId xmlns:p14="http://schemas.microsoft.com/office/powerpoint/2010/main" val="3419955350"/>
              </p:ext>
            </p:extLst>
          </p:nvPr>
        </p:nvGraphicFramePr>
        <p:xfrm>
          <a:off x="838200" y="2434196"/>
          <a:ext cx="4933950" cy="34305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75305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54">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56">
            <a:extLst>
              <a:ext uri="{FF2B5EF4-FFF2-40B4-BE49-F238E27FC236}">
                <a16:creationId xmlns:a16="http://schemas.microsoft.com/office/drawing/2014/main" id="{F06127CE-6F15-49AE-9751-398F3AC6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3CEC08-8918-94BB-130D-EBC448161DA8}"/>
              </a:ext>
            </a:extLst>
          </p:cNvPr>
          <p:cNvSpPr>
            <a:spLocks noGrp="1"/>
          </p:cNvSpPr>
          <p:nvPr>
            <p:ph type="title"/>
          </p:nvPr>
        </p:nvSpPr>
        <p:spPr>
          <a:xfrm>
            <a:off x="838200" y="565603"/>
            <a:ext cx="3918652" cy="2463347"/>
          </a:xfrm>
        </p:spPr>
        <p:txBody>
          <a:bodyPr anchor="b">
            <a:normAutofit/>
          </a:bodyPr>
          <a:lstStyle/>
          <a:p>
            <a:r>
              <a:rPr lang="en-US" dirty="0"/>
              <a:t>Background</a:t>
            </a:r>
          </a:p>
        </p:txBody>
      </p:sp>
      <p:sp>
        <p:nvSpPr>
          <p:cNvPr id="3" name="Content Placeholder 2">
            <a:extLst>
              <a:ext uri="{FF2B5EF4-FFF2-40B4-BE49-F238E27FC236}">
                <a16:creationId xmlns:a16="http://schemas.microsoft.com/office/drawing/2014/main" id="{882890F4-A17F-2FA9-3433-A342239C2C98}"/>
              </a:ext>
            </a:extLst>
          </p:cNvPr>
          <p:cNvSpPr>
            <a:spLocks noGrp="1"/>
          </p:cNvSpPr>
          <p:nvPr>
            <p:ph idx="1"/>
          </p:nvPr>
        </p:nvSpPr>
        <p:spPr>
          <a:xfrm>
            <a:off x="838200" y="3133725"/>
            <a:ext cx="3918652" cy="3128918"/>
          </a:xfrm>
        </p:spPr>
        <p:txBody>
          <a:bodyPr>
            <a:normAutofit/>
          </a:bodyPr>
          <a:lstStyle/>
          <a:p>
            <a:pPr>
              <a:lnSpc>
                <a:spcPct val="100000"/>
              </a:lnSpc>
            </a:pPr>
            <a:r>
              <a:rPr lang="en-US" sz="1500" dirty="0"/>
              <a:t>To complete this project, we are given a dataset of 27,481 tweets, where 22,464 of those tweets were captured as having either a neutral, negative, or positive sentiment. </a:t>
            </a:r>
          </a:p>
          <a:p>
            <a:pPr>
              <a:lnSpc>
                <a:spcPct val="100000"/>
              </a:lnSpc>
            </a:pPr>
            <a:r>
              <a:rPr lang="en-US" sz="1500" dirty="0"/>
              <a:t>Our goal is to use this training data of ~27.5k tweets to predict the sentiment of the 3,534 tweets in our testing data set.</a:t>
            </a:r>
          </a:p>
        </p:txBody>
      </p:sp>
      <p:grpSp>
        <p:nvGrpSpPr>
          <p:cNvPr id="2068" name="Group 2058">
            <a:extLst>
              <a:ext uri="{FF2B5EF4-FFF2-40B4-BE49-F238E27FC236}">
                <a16:creationId xmlns:a16="http://schemas.microsoft.com/office/drawing/2014/main" id="{FCAB7548-8099-4066-AA4A-6689046790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8579" y="-6437"/>
            <a:ext cx="6403756" cy="6864437"/>
            <a:chOff x="5168579" y="-6437"/>
            <a:chExt cx="6403756" cy="6864437"/>
          </a:xfrm>
        </p:grpSpPr>
        <p:cxnSp>
          <p:nvCxnSpPr>
            <p:cNvPr id="2060" name="Straight Connector 2059">
              <a:extLst>
                <a:ext uri="{FF2B5EF4-FFF2-40B4-BE49-F238E27FC236}">
                  <a16:creationId xmlns:a16="http://schemas.microsoft.com/office/drawing/2014/main" id="{0DD6D54C-5C05-40DE-8EAF-FA50D609AE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337560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EB0CFF5B-7CFC-4A1B-811A-262201C049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3BD7D63C-11FE-48D4-8433-A188CDAB23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D0EB69FA-9640-4C07-9993-F74D211FB5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8362244" y="565603"/>
              <a:ext cx="0" cy="56970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B887ECAA-6BDB-4356-A66A-D28C7026B6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857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CFC3365E-17A9-4CC8-BE01-3969BF4C8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2050" name="Picture 2" descr="Mine my opinion? Part 2. What's so hard about sentiment analysis? | Kraken  Systems Ltd.">
            <a:extLst>
              <a:ext uri="{FF2B5EF4-FFF2-40B4-BE49-F238E27FC236}">
                <a16:creationId xmlns:a16="http://schemas.microsoft.com/office/drawing/2014/main" id="{6A73C26C-3543-9AED-1BDD-2460EE126F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38" r="2054" b="-2"/>
          <a:stretch/>
        </p:blipFill>
        <p:spPr bwMode="auto">
          <a:xfrm>
            <a:off x="5352373" y="1150838"/>
            <a:ext cx="6071687" cy="4449535"/>
          </a:xfrm>
          <a:custGeom>
            <a:avLst/>
            <a:gdLst/>
            <a:ahLst/>
            <a:cxnLst/>
            <a:rect l="l" t="t" r="r" b="b"/>
            <a:pathLst>
              <a:path w="6391928" h="4660591">
                <a:moveTo>
                  <a:pt x="2329728" y="0"/>
                </a:moveTo>
                <a:lnTo>
                  <a:pt x="2398607" y="0"/>
                </a:lnTo>
                <a:lnTo>
                  <a:pt x="3158515" y="0"/>
                </a:lnTo>
                <a:lnTo>
                  <a:pt x="3993320" y="0"/>
                </a:lnTo>
                <a:lnTo>
                  <a:pt x="4062199" y="0"/>
                </a:lnTo>
                <a:cubicBezTo>
                  <a:pt x="5348874" y="0"/>
                  <a:pt x="6391928" y="1043309"/>
                  <a:pt x="6391928" y="2330293"/>
                </a:cubicBezTo>
                <a:cubicBezTo>
                  <a:pt x="6391928" y="3617285"/>
                  <a:pt x="5348874" y="4660591"/>
                  <a:pt x="4062199" y="4660591"/>
                </a:cubicBezTo>
                <a:lnTo>
                  <a:pt x="3993320" y="4660591"/>
                </a:lnTo>
                <a:lnTo>
                  <a:pt x="3233415" y="4660591"/>
                </a:lnTo>
                <a:lnTo>
                  <a:pt x="2398607" y="4660591"/>
                </a:lnTo>
                <a:lnTo>
                  <a:pt x="2329728" y="4660591"/>
                </a:lnTo>
                <a:cubicBezTo>
                  <a:pt x="1043053" y="4660591"/>
                  <a:pt x="0" y="3617281"/>
                  <a:pt x="0" y="2330297"/>
                </a:cubicBezTo>
                <a:cubicBezTo>
                  <a:pt x="0" y="1043306"/>
                  <a:pt x="1043053" y="0"/>
                  <a:pt x="2329728" y="0"/>
                </a:cubicBezTo>
                <a:close/>
              </a:path>
            </a:pathLst>
          </a:custGeom>
          <a:noFill/>
          <a:ln w="12700">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933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7" name="Rectangle 2076">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97BCE6-898E-5EF7-638E-5B8350C9E1DC}"/>
              </a:ext>
            </a:extLst>
          </p:cNvPr>
          <p:cNvSpPr>
            <a:spLocks noGrp="1"/>
          </p:cNvSpPr>
          <p:nvPr>
            <p:ph type="title"/>
          </p:nvPr>
        </p:nvSpPr>
        <p:spPr>
          <a:xfrm>
            <a:off x="838199" y="727322"/>
            <a:ext cx="5019676" cy="2601661"/>
          </a:xfrm>
        </p:spPr>
        <p:txBody>
          <a:bodyPr anchor="t">
            <a:normAutofit/>
          </a:bodyPr>
          <a:lstStyle/>
          <a:p>
            <a:r>
              <a:rPr lang="en-US"/>
              <a:t>Objective</a:t>
            </a:r>
          </a:p>
        </p:txBody>
      </p:sp>
      <p:sp>
        <p:nvSpPr>
          <p:cNvPr id="3" name="Content Placeholder 2">
            <a:extLst>
              <a:ext uri="{FF2B5EF4-FFF2-40B4-BE49-F238E27FC236}">
                <a16:creationId xmlns:a16="http://schemas.microsoft.com/office/drawing/2014/main" id="{3B11A4B5-608D-2F68-8737-F1BB229570BF}"/>
              </a:ext>
            </a:extLst>
          </p:cNvPr>
          <p:cNvSpPr>
            <a:spLocks noGrp="1"/>
          </p:cNvSpPr>
          <p:nvPr>
            <p:ph idx="1"/>
          </p:nvPr>
        </p:nvSpPr>
        <p:spPr>
          <a:xfrm>
            <a:off x="6107802" y="727322"/>
            <a:ext cx="5453188" cy="2601661"/>
          </a:xfrm>
        </p:spPr>
        <p:txBody>
          <a:bodyPr anchor="t">
            <a:normAutofit/>
          </a:bodyPr>
          <a:lstStyle/>
          <a:p>
            <a:pPr marL="0" indent="0">
              <a:buNone/>
            </a:pPr>
            <a:r>
              <a:rPr lang="en-US" dirty="0"/>
              <a:t>Given a testing and training set, we ran NLP on a series of tweets to categorize their sentiments as positive, negative, or neutral. We then use the testing dataset to see how efficient the NLP classifier is and from there compared different sentiment analysis models.</a:t>
            </a:r>
            <a:br>
              <a:rPr lang="en-US" dirty="0"/>
            </a:br>
            <a:endParaRPr lang="en-US" dirty="0"/>
          </a:p>
        </p:txBody>
      </p:sp>
      <p:grpSp>
        <p:nvGrpSpPr>
          <p:cNvPr id="2081" name="Group 2080">
            <a:extLst>
              <a:ext uri="{FF2B5EF4-FFF2-40B4-BE49-F238E27FC236}">
                <a16:creationId xmlns:a16="http://schemas.microsoft.com/office/drawing/2014/main" id="{B850540C-55BC-4586-AAAD-5967338D6D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7" y="3722607"/>
            <a:ext cx="12192000" cy="3135490"/>
            <a:chOff x="4377" y="3722607"/>
            <a:chExt cx="12192000" cy="3135490"/>
          </a:xfrm>
        </p:grpSpPr>
        <p:cxnSp>
          <p:nvCxnSpPr>
            <p:cNvPr id="2082" name="Straight Connector 2081">
              <a:extLst>
                <a:ext uri="{FF2B5EF4-FFF2-40B4-BE49-F238E27FC236}">
                  <a16:creationId xmlns:a16="http://schemas.microsoft.com/office/drawing/2014/main" id="{06181B1F-A6CF-49DF-82F3-BDD529C6C8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4694" y="5270375"/>
              <a:ext cx="1092629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83" name="Freeform: Shape 2082">
              <a:extLst>
                <a:ext uri="{FF2B5EF4-FFF2-40B4-BE49-F238E27FC236}">
                  <a16:creationId xmlns:a16="http://schemas.microsoft.com/office/drawing/2014/main" id="{3CDCD8E9-53ED-4B8B-A968-626FB28363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526437" y="2572235"/>
              <a:ext cx="3134747" cy="5436783"/>
            </a:xfrm>
            <a:custGeom>
              <a:avLst/>
              <a:gdLst>
                <a:gd name="connsiteX0" fmla="*/ 1700213 w 3400426"/>
                <a:gd name="connsiteY0" fmla="*/ 5841130 h 5841130"/>
                <a:gd name="connsiteX1" fmla="*/ 0 w 3400426"/>
                <a:gd name="connsiteY1" fmla="*/ 4140917 h 5841130"/>
                <a:gd name="connsiteX2" fmla="*/ 0 w 3400426"/>
                <a:gd name="connsiteY2" fmla="*/ 3536080 h 5841130"/>
                <a:gd name="connsiteX3" fmla="*/ 0 w 3400426"/>
                <a:gd name="connsiteY3" fmla="*/ 3536080 h 5841130"/>
                <a:gd name="connsiteX4" fmla="*/ 0 w 3400426"/>
                <a:gd name="connsiteY4" fmla="*/ 1700213 h 5841130"/>
                <a:gd name="connsiteX5" fmla="*/ 1700213 w 3400426"/>
                <a:gd name="connsiteY5" fmla="*/ 0 h 5841130"/>
                <a:gd name="connsiteX6" fmla="*/ 3400426 w 3400426"/>
                <a:gd name="connsiteY6" fmla="*/ 1700213 h 5841130"/>
                <a:gd name="connsiteX7" fmla="*/ 3400426 w 3400426"/>
                <a:gd name="connsiteY7" fmla="*/ 2305050 h 5841130"/>
                <a:gd name="connsiteX8" fmla="*/ 3400426 w 3400426"/>
                <a:gd name="connsiteY8" fmla="*/ 2305050 h 5841130"/>
                <a:gd name="connsiteX9" fmla="*/ 3400426 w 3400426"/>
                <a:gd name="connsiteY9" fmla="*/ 4140917 h 5841130"/>
                <a:gd name="connsiteX10" fmla="*/ 1700213 w 3400426"/>
                <a:gd name="connsiteY10" fmla="*/ 5841130 h 584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0426" h="5841130">
                  <a:moveTo>
                    <a:pt x="1700213" y="5841130"/>
                  </a:moveTo>
                  <a:cubicBezTo>
                    <a:pt x="761211" y="5841130"/>
                    <a:pt x="0" y="5079919"/>
                    <a:pt x="0" y="4140917"/>
                  </a:cubicBezTo>
                  <a:lnTo>
                    <a:pt x="0" y="3536080"/>
                  </a:lnTo>
                  <a:lnTo>
                    <a:pt x="0" y="3536080"/>
                  </a:lnTo>
                  <a:lnTo>
                    <a:pt x="0" y="1700213"/>
                  </a:lnTo>
                  <a:cubicBezTo>
                    <a:pt x="0" y="761211"/>
                    <a:pt x="761211" y="0"/>
                    <a:pt x="1700213" y="0"/>
                  </a:cubicBezTo>
                  <a:cubicBezTo>
                    <a:pt x="2639215" y="0"/>
                    <a:pt x="3400426" y="761211"/>
                    <a:pt x="3400426" y="1700213"/>
                  </a:cubicBezTo>
                  <a:lnTo>
                    <a:pt x="3400426" y="2305050"/>
                  </a:lnTo>
                  <a:lnTo>
                    <a:pt x="3400426" y="2305050"/>
                  </a:lnTo>
                  <a:lnTo>
                    <a:pt x="3400426" y="4140917"/>
                  </a:lnTo>
                  <a:cubicBezTo>
                    <a:pt x="3400426" y="5079919"/>
                    <a:pt x="2639215" y="5841130"/>
                    <a:pt x="1700213" y="5841130"/>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2084" name="Straight Connector 2083">
              <a:extLst>
                <a:ext uri="{FF2B5EF4-FFF2-40B4-BE49-F238E27FC236}">
                  <a16:creationId xmlns:a16="http://schemas.microsoft.com/office/drawing/2014/main" id="{647E5578-D768-4FE9-9295-897F2871FB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377" y="3723254"/>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85" name="Graphic 13">
              <a:extLst>
                <a:ext uri="{FF2B5EF4-FFF2-40B4-BE49-F238E27FC236}">
                  <a16:creationId xmlns:a16="http://schemas.microsoft.com/office/drawing/2014/main" id="{CE3CB363-3725-460C-A3E4-36DC80792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881325" y="3722607"/>
              <a:ext cx="2681207" cy="3135441"/>
            </a:xfrm>
            <a:custGeom>
              <a:avLst/>
              <a:gdLst>
                <a:gd name="connsiteX0" fmla="*/ 0 w 2010537"/>
                <a:gd name="connsiteY0" fmla="*/ 2351151 h 2351150"/>
                <a:gd name="connsiteX1" fmla="*/ 0 w 2010537"/>
                <a:gd name="connsiteY1" fmla="*/ 0 h 2351150"/>
                <a:gd name="connsiteX2" fmla="*/ 840105 w 2010537"/>
                <a:gd name="connsiteY2" fmla="*/ 0 h 2351150"/>
                <a:gd name="connsiteX3" fmla="*/ 2010537 w 2010537"/>
                <a:gd name="connsiteY3" fmla="*/ 1175576 h 2351150"/>
                <a:gd name="connsiteX4" fmla="*/ 2010537 w 2010537"/>
                <a:gd name="connsiteY4" fmla="*/ 1175576 h 2351150"/>
                <a:gd name="connsiteX5" fmla="*/ 840105 w 2010537"/>
                <a:gd name="connsiteY5" fmla="*/ 2351151 h 23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37" h="2351150">
                  <a:moveTo>
                    <a:pt x="0" y="2351151"/>
                  </a:moveTo>
                  <a:lnTo>
                    <a:pt x="0" y="0"/>
                  </a:lnTo>
                  <a:lnTo>
                    <a:pt x="840105" y="0"/>
                  </a:lnTo>
                  <a:cubicBezTo>
                    <a:pt x="1486567" y="0"/>
                    <a:pt x="2010537" y="526352"/>
                    <a:pt x="2010537" y="1175576"/>
                  </a:cubicBezTo>
                  <a:lnTo>
                    <a:pt x="2010537" y="1175576"/>
                  </a:lnTo>
                  <a:cubicBezTo>
                    <a:pt x="2010537" y="1824800"/>
                    <a:pt x="1486472" y="2351151"/>
                    <a:pt x="840105" y="2351151"/>
                  </a:cubicBezTo>
                </a:path>
              </a:pathLst>
            </a:custGeom>
            <a:noFill/>
            <a:ln w="12700" cap="flat">
              <a:solidFill>
                <a:schemeClr val="accent4"/>
              </a:solidFill>
              <a:prstDash val="solid"/>
              <a:miter/>
            </a:ln>
          </p:spPr>
          <p:txBody>
            <a:bodyPr rtlCol="0" anchor="ctr"/>
            <a:lstStyle/>
            <a:p>
              <a:endParaRPr lang="en-US"/>
            </a:p>
          </p:txBody>
        </p:sp>
        <p:sp>
          <p:nvSpPr>
            <p:cNvPr id="2086" name="Graphic 13">
              <a:extLst>
                <a:ext uri="{FF2B5EF4-FFF2-40B4-BE49-F238E27FC236}">
                  <a16:creationId xmlns:a16="http://schemas.microsoft.com/office/drawing/2014/main" id="{F0D713AB-E3CA-4546-A781-F6715BD66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468" y="3722656"/>
              <a:ext cx="2681207" cy="3135441"/>
            </a:xfrm>
            <a:custGeom>
              <a:avLst/>
              <a:gdLst>
                <a:gd name="connsiteX0" fmla="*/ 0 w 2010537"/>
                <a:gd name="connsiteY0" fmla="*/ 2351151 h 2351150"/>
                <a:gd name="connsiteX1" fmla="*/ 0 w 2010537"/>
                <a:gd name="connsiteY1" fmla="*/ 0 h 2351150"/>
                <a:gd name="connsiteX2" fmla="*/ 840105 w 2010537"/>
                <a:gd name="connsiteY2" fmla="*/ 0 h 2351150"/>
                <a:gd name="connsiteX3" fmla="*/ 2010537 w 2010537"/>
                <a:gd name="connsiteY3" fmla="*/ 1175576 h 2351150"/>
                <a:gd name="connsiteX4" fmla="*/ 2010537 w 2010537"/>
                <a:gd name="connsiteY4" fmla="*/ 1175576 h 2351150"/>
                <a:gd name="connsiteX5" fmla="*/ 840105 w 2010537"/>
                <a:gd name="connsiteY5" fmla="*/ 2351151 h 23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37" h="2351150">
                  <a:moveTo>
                    <a:pt x="0" y="2351151"/>
                  </a:moveTo>
                  <a:lnTo>
                    <a:pt x="0" y="0"/>
                  </a:lnTo>
                  <a:lnTo>
                    <a:pt x="840105" y="0"/>
                  </a:lnTo>
                  <a:cubicBezTo>
                    <a:pt x="1486567" y="0"/>
                    <a:pt x="2010537" y="526352"/>
                    <a:pt x="2010537" y="1175576"/>
                  </a:cubicBezTo>
                  <a:lnTo>
                    <a:pt x="2010537" y="1175576"/>
                  </a:lnTo>
                  <a:cubicBezTo>
                    <a:pt x="2010537" y="1824800"/>
                    <a:pt x="1486472" y="2351151"/>
                    <a:pt x="840105" y="2351151"/>
                  </a:cubicBezTo>
                </a:path>
              </a:pathLst>
            </a:custGeom>
            <a:noFill/>
            <a:ln w="12700" cap="flat">
              <a:solidFill>
                <a:schemeClr val="accent4"/>
              </a:solidFill>
              <a:prstDash val="solid"/>
              <a:miter/>
            </a:ln>
          </p:spPr>
          <p:txBody>
            <a:bodyPr rtlCol="0" anchor="ctr"/>
            <a:lstStyle/>
            <a:p>
              <a:endParaRPr lang="en-US"/>
            </a:p>
          </p:txBody>
        </p:sp>
      </p:grpSp>
      <p:pic>
        <p:nvPicPr>
          <p:cNvPr id="2050" name="Picture 2" descr="Objective setting and how this drives high performance in your organisation  | BRS">
            <a:extLst>
              <a:ext uri="{FF2B5EF4-FFF2-40B4-BE49-F238E27FC236}">
                <a16:creationId xmlns:a16="http://schemas.microsoft.com/office/drawing/2014/main" id="{C685343C-FB20-CF14-7BAC-68F5715677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54" r="1" b="1"/>
          <a:stretch/>
        </p:blipFill>
        <p:spPr bwMode="auto">
          <a:xfrm>
            <a:off x="4343010" y="4295685"/>
            <a:ext cx="3529584" cy="1989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477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437D69-6608-3CA7-6AEA-E588C66ADF98}"/>
              </a:ext>
            </a:extLst>
          </p:cNvPr>
          <p:cNvSpPr>
            <a:spLocks noGrp="1"/>
          </p:cNvSpPr>
          <p:nvPr>
            <p:ph type="title"/>
          </p:nvPr>
        </p:nvSpPr>
        <p:spPr>
          <a:xfrm>
            <a:off x="838201" y="581336"/>
            <a:ext cx="4076910" cy="5695389"/>
          </a:xfrm>
        </p:spPr>
        <p:txBody>
          <a:bodyPr anchor="ctr">
            <a:normAutofit/>
          </a:bodyPr>
          <a:lstStyle/>
          <a:p>
            <a:r>
              <a:rPr lang="en-US" sz="5200"/>
              <a:t>Questions</a:t>
            </a:r>
          </a:p>
        </p:txBody>
      </p:sp>
      <p:grpSp>
        <p:nvGrpSpPr>
          <p:cNvPr id="13" name="Group 12">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4" name="Straight Connector 13">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A33BA393-C28E-1DCE-BB16-978582FD72A6}"/>
              </a:ext>
            </a:extLst>
          </p:cNvPr>
          <p:cNvGraphicFramePr>
            <a:graphicFrameLocks noGrp="1"/>
          </p:cNvGraphicFramePr>
          <p:nvPr>
            <p:ph idx="1"/>
            <p:extLst>
              <p:ext uri="{D42A27DB-BD31-4B8C-83A1-F6EECF244321}">
                <p14:modId xmlns:p14="http://schemas.microsoft.com/office/powerpoint/2010/main" val="599510681"/>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8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Visualizing the Data</a:t>
            </a:r>
          </a:p>
        </p:txBody>
      </p:sp>
    </p:spTree>
    <p:extLst>
      <p:ext uri="{BB962C8B-B14F-4D97-AF65-F5344CB8AC3E}">
        <p14:creationId xmlns:p14="http://schemas.microsoft.com/office/powerpoint/2010/main" val="3466313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4" name="Straight Connector 13">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84D0DFD-188A-576B-2925-B1D9F74D7896}"/>
              </a:ext>
            </a:extLst>
          </p:cNvPr>
          <p:cNvSpPr>
            <a:spLocks noGrp="1"/>
          </p:cNvSpPr>
          <p:nvPr>
            <p:ph type="title"/>
          </p:nvPr>
        </p:nvSpPr>
        <p:spPr>
          <a:xfrm>
            <a:off x="838200" y="727323"/>
            <a:ext cx="4933950" cy="1596291"/>
          </a:xfrm>
        </p:spPr>
        <p:txBody>
          <a:bodyPr>
            <a:normAutofit/>
          </a:bodyPr>
          <a:lstStyle/>
          <a:p>
            <a:r>
              <a:rPr lang="en-US" dirty="0"/>
              <a:t>Sentiment Buckets</a:t>
            </a:r>
          </a:p>
        </p:txBody>
      </p:sp>
      <p:sp>
        <p:nvSpPr>
          <p:cNvPr id="3" name="Content Placeholder 2">
            <a:extLst>
              <a:ext uri="{FF2B5EF4-FFF2-40B4-BE49-F238E27FC236}">
                <a16:creationId xmlns:a16="http://schemas.microsoft.com/office/drawing/2014/main" id="{F65BD4E9-1045-2893-18E9-F89F21834D4C}"/>
              </a:ext>
            </a:extLst>
          </p:cNvPr>
          <p:cNvSpPr>
            <a:spLocks noGrp="1"/>
          </p:cNvSpPr>
          <p:nvPr>
            <p:ph idx="1"/>
          </p:nvPr>
        </p:nvSpPr>
        <p:spPr>
          <a:xfrm>
            <a:off x="838200" y="2434196"/>
            <a:ext cx="4933950" cy="3430575"/>
          </a:xfrm>
        </p:spPr>
        <p:txBody>
          <a:bodyPr>
            <a:normAutofit/>
          </a:bodyPr>
          <a:lstStyle/>
          <a:p>
            <a:r>
              <a:rPr lang="en-US" dirty="0"/>
              <a:t>Most tweets in the training dataset are neutral but the data is not generally imbalanced between all sentiments.</a:t>
            </a:r>
          </a:p>
          <a:p>
            <a:pPr lvl="1"/>
            <a:r>
              <a:rPr lang="en-US" dirty="0"/>
              <a:t>11,118 Neutral</a:t>
            </a:r>
          </a:p>
          <a:p>
            <a:pPr lvl="1"/>
            <a:r>
              <a:rPr lang="en-US" dirty="0"/>
              <a:t>8,582 Positive</a:t>
            </a:r>
          </a:p>
          <a:p>
            <a:pPr lvl="1"/>
            <a:r>
              <a:rPr lang="en-US" dirty="0"/>
              <a:t>7,781 Negative</a:t>
            </a:r>
          </a:p>
          <a:p>
            <a:pPr marL="457200" lvl="1" indent="0">
              <a:buNone/>
            </a:pPr>
            <a:endParaRPr lang="en-US" dirty="0"/>
          </a:p>
        </p:txBody>
      </p:sp>
      <p:cxnSp>
        <p:nvCxnSpPr>
          <p:cNvPr id="19" name="Straight Connector 18">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application, Teams&#10;&#10;Description automatically generated">
            <a:extLst>
              <a:ext uri="{FF2B5EF4-FFF2-40B4-BE49-F238E27FC236}">
                <a16:creationId xmlns:a16="http://schemas.microsoft.com/office/drawing/2014/main" id="{6997B7F4-E571-1FF1-66CE-75C58B3B6B63}"/>
              </a:ext>
            </a:extLst>
          </p:cNvPr>
          <p:cNvPicPr>
            <a:picLocks noChangeAspect="1"/>
          </p:cNvPicPr>
          <p:nvPr/>
        </p:nvPicPr>
        <p:blipFill rotWithShape="1">
          <a:blip r:embed="rId3"/>
          <a:srcRect l="16367" t="48344" r="56627" b="20535"/>
          <a:stretch/>
        </p:blipFill>
        <p:spPr>
          <a:xfrm>
            <a:off x="6415260" y="1941304"/>
            <a:ext cx="4824168" cy="2974193"/>
          </a:xfrm>
          <a:prstGeom prst="rect">
            <a:avLst/>
          </a:prstGeom>
        </p:spPr>
      </p:pic>
    </p:spTree>
    <p:extLst>
      <p:ext uri="{BB962C8B-B14F-4D97-AF65-F5344CB8AC3E}">
        <p14:creationId xmlns:p14="http://schemas.microsoft.com/office/powerpoint/2010/main" val="3218515325"/>
      </p:ext>
    </p:extLst>
  </p:cSld>
  <p:clrMapOvr>
    <a:masterClrMapping/>
  </p:clrMapOvr>
</p:sld>
</file>

<file path=ppt/theme/theme1.xml><?xml version="1.0" encoding="utf-8"?>
<a:theme xmlns:a="http://schemas.openxmlformats.org/drawingml/2006/main" name="ArchVTI">
  <a:themeElements>
    <a:clrScheme name="AnalogousFromLightSeedLeftStep">
      <a:dk1>
        <a:srgbClr val="000000"/>
      </a:dk1>
      <a:lt1>
        <a:srgbClr val="FFFFFF"/>
      </a:lt1>
      <a:dk2>
        <a:srgbClr val="243641"/>
      </a:dk2>
      <a:lt2>
        <a:srgbClr val="E8E7E2"/>
      </a:lt2>
      <a:accent1>
        <a:srgbClr val="768CE6"/>
      </a:accent1>
      <a:accent2>
        <a:srgbClr val="58ACE1"/>
      </a:accent2>
      <a:accent3>
        <a:srgbClr val="4FB3B0"/>
      </a:accent3>
      <a:accent4>
        <a:srgbClr val="47B685"/>
      </a:accent4>
      <a:accent5>
        <a:srgbClr val="43B954"/>
      </a:accent5>
      <a:accent6>
        <a:srgbClr val="67B748"/>
      </a:accent6>
      <a:hlink>
        <a:srgbClr val="8D8255"/>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7317</TotalTime>
  <Words>1422</Words>
  <Application>Microsoft Macintosh PowerPoint</Application>
  <PresentationFormat>Widescreen</PresentationFormat>
  <Paragraphs>280</Paragraphs>
  <Slides>37</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Avenir Next LT Pro</vt:lpstr>
      <vt:lpstr>Calibri</vt:lpstr>
      <vt:lpstr>Footlight MT Light</vt:lpstr>
      <vt:lpstr>ArchVTI</vt:lpstr>
      <vt:lpstr>Tweet Sentiment Classification</vt:lpstr>
      <vt:lpstr>About Me: Bethel Ikejiofor</vt:lpstr>
      <vt:lpstr>About Me: Valerie Huston</vt:lpstr>
      <vt:lpstr>What is Twitter?</vt:lpstr>
      <vt:lpstr>Background</vt:lpstr>
      <vt:lpstr>Objective</vt:lpstr>
      <vt:lpstr>Questions</vt:lpstr>
      <vt:lpstr>Visualizing the Data</vt:lpstr>
      <vt:lpstr>Sentiment Buckets</vt:lpstr>
      <vt:lpstr>Words Per Tweet</vt:lpstr>
      <vt:lpstr>Common Words Per Sentiment</vt:lpstr>
      <vt:lpstr>PDF of Tweet Distribution</vt:lpstr>
      <vt:lpstr>Word Clouds</vt:lpstr>
      <vt:lpstr>Classification Models</vt:lpstr>
      <vt:lpstr>“p-hacking” Model</vt:lpstr>
      <vt:lpstr>“p-hacking” Model Production</vt:lpstr>
      <vt:lpstr>“p-Hacking” Results</vt:lpstr>
      <vt:lpstr>“p-Hacking” Results</vt:lpstr>
      <vt:lpstr>Afinn Model</vt:lpstr>
      <vt:lpstr>Afinn Example</vt:lpstr>
      <vt:lpstr>Results from Afinn Model</vt:lpstr>
      <vt:lpstr>Flair Model</vt:lpstr>
      <vt:lpstr>Flair Example</vt:lpstr>
      <vt:lpstr>Flair Model Results</vt:lpstr>
      <vt:lpstr>TextBlob Model</vt:lpstr>
      <vt:lpstr>TextBlob Example</vt:lpstr>
      <vt:lpstr>TextBlob Model Results</vt:lpstr>
      <vt:lpstr>VADER Model</vt:lpstr>
      <vt:lpstr>How VADER Works</vt:lpstr>
      <vt:lpstr>VADER Example</vt:lpstr>
      <vt:lpstr>VADER Model Results</vt:lpstr>
      <vt:lpstr>Naïve Bayes Classifier Model</vt:lpstr>
      <vt:lpstr>Naïve Bayes Results</vt:lpstr>
      <vt:lpstr>Summary of Results</vt:lpstr>
      <vt:lpstr>Conclusions</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Tweet Sentiment Classification</dc:title>
  <dc:creator>Bethel Ikejiofor</dc:creator>
  <cp:lastModifiedBy>Bethel Ikejiofor</cp:lastModifiedBy>
  <cp:revision>101</cp:revision>
  <dcterms:created xsi:type="dcterms:W3CDTF">2022-06-08T18:43:30Z</dcterms:created>
  <dcterms:modified xsi:type="dcterms:W3CDTF">2022-06-15T14:12:36Z</dcterms:modified>
</cp:coreProperties>
</file>